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1" r:id="rId2"/>
    <p:sldId id="297" r:id="rId3"/>
    <p:sldId id="292" r:id="rId4"/>
    <p:sldId id="275" r:id="rId5"/>
    <p:sldId id="288" r:id="rId6"/>
    <p:sldId id="291" r:id="rId7"/>
    <p:sldId id="265" r:id="rId8"/>
    <p:sldId id="295" r:id="rId9"/>
    <p:sldId id="293" r:id="rId10"/>
    <p:sldId id="279" r:id="rId11"/>
    <p:sldId id="294" r:id="rId12"/>
    <p:sldId id="296" r:id="rId13"/>
    <p:sldId id="299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-63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ing\Desktop\idrc_solid3_20100203_FC2_35bp_smRNA_K_A_mouse1_F3_Output_ExpressionReport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ing\Desktop\idrc_solid3_20100203_FC2_35bp_smRNA_K_A_mouse1_F3_Output_ExpressionReport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idrc_solid3_20100203_FC2_35bp_s!$B$1</c:f>
              <c:strCache>
                <c:ptCount val="1"/>
                <c:pt idx="0">
                  <c:v>Description</c:v>
                </c:pt>
              </c:strCache>
            </c:strRef>
          </c:tx>
          <c:invertIfNegative val="0"/>
          <c:val>
            <c:numRef>
              <c:f>idrc_solid3_20100203_FC2_35bp_s!$B$2:$B$1808</c:f>
              <c:numCache>
                <c:formatCode>General</c:formatCode>
                <c:ptCount val="180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</c:numCache>
            </c:numRef>
          </c:val>
        </c:ser>
        <c:ser>
          <c:idx val="1"/>
          <c:order val="1"/>
          <c:tx>
            <c:strRef>
              <c:f>idrc_solid3_20100203_FC2_35bp_s!$C$1</c:f>
              <c:strCache>
                <c:ptCount val="1"/>
                <c:pt idx="0">
                  <c:v>RPKM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val>
            <c:numRef>
              <c:f>idrc_solid3_20100203_FC2_35bp_s!$C$2:$C$1808</c:f>
              <c:numCache>
                <c:formatCode>General</c:formatCode>
                <c:ptCount val="1807"/>
                <c:pt idx="0">
                  <c:v>0</c:v>
                </c:pt>
                <c:pt idx="1">
                  <c:v>115.6829</c:v>
                </c:pt>
                <c:pt idx="2">
                  <c:v>0</c:v>
                </c:pt>
                <c:pt idx="3">
                  <c:v>4000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2160.0663</c:v>
                </c:pt>
                <c:pt idx="9">
                  <c:v>0</c:v>
                </c:pt>
                <c:pt idx="10">
                  <c:v>0</c:v>
                </c:pt>
                <c:pt idx="11">
                  <c:v>447.07319999999908</c:v>
                </c:pt>
                <c:pt idx="12">
                  <c:v>0</c:v>
                </c:pt>
                <c:pt idx="13">
                  <c:v>0</c:v>
                </c:pt>
                <c:pt idx="14">
                  <c:v>98.317099999999996</c:v>
                </c:pt>
                <c:pt idx="15">
                  <c:v>220.57669999999999</c:v>
                </c:pt>
                <c:pt idx="16">
                  <c:v>0</c:v>
                </c:pt>
                <c:pt idx="17">
                  <c:v>237.82849999999999</c:v>
                </c:pt>
                <c:pt idx="18">
                  <c:v>0</c:v>
                </c:pt>
                <c:pt idx="19">
                  <c:v>529.93330000000003</c:v>
                </c:pt>
                <c:pt idx="20">
                  <c:v>0</c:v>
                </c:pt>
                <c:pt idx="21">
                  <c:v>0</c:v>
                </c:pt>
                <c:pt idx="22">
                  <c:v>144.8004</c:v>
                </c:pt>
                <c:pt idx="23">
                  <c:v>0</c:v>
                </c:pt>
                <c:pt idx="24">
                  <c:v>83.473200000000006</c:v>
                </c:pt>
                <c:pt idx="25">
                  <c:v>107.2325</c:v>
                </c:pt>
                <c:pt idx="26">
                  <c:v>611.07140000000004</c:v>
                </c:pt>
                <c:pt idx="27">
                  <c:v>808.95599999999899</c:v>
                </c:pt>
                <c:pt idx="28">
                  <c:v>931.2473</c:v>
                </c:pt>
                <c:pt idx="29">
                  <c:v>0</c:v>
                </c:pt>
                <c:pt idx="30">
                  <c:v>0</c:v>
                </c:pt>
                <c:pt idx="31">
                  <c:v>1606.4644000000001</c:v>
                </c:pt>
                <c:pt idx="32">
                  <c:v>0</c:v>
                </c:pt>
                <c:pt idx="33">
                  <c:v>101.84520000000001</c:v>
                </c:pt>
                <c:pt idx="34">
                  <c:v>261.1737</c:v>
                </c:pt>
                <c:pt idx="35">
                  <c:v>200.3356</c:v>
                </c:pt>
                <c:pt idx="36">
                  <c:v>755.38440000000003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63.539299999999997</c:v>
                </c:pt>
                <c:pt idx="42">
                  <c:v>160.6464</c:v>
                </c:pt>
                <c:pt idx="43">
                  <c:v>262.78579999999909</c:v>
                </c:pt>
                <c:pt idx="44">
                  <c:v>0</c:v>
                </c:pt>
                <c:pt idx="45">
                  <c:v>85.771600000000007</c:v>
                </c:pt>
                <c:pt idx="46">
                  <c:v>246.7902</c:v>
                </c:pt>
                <c:pt idx="47">
                  <c:v>0</c:v>
                </c:pt>
                <c:pt idx="48">
                  <c:v>86.880200000000002</c:v>
                </c:pt>
                <c:pt idx="49">
                  <c:v>100.5226</c:v>
                </c:pt>
                <c:pt idx="50">
                  <c:v>295.63409999999999</c:v>
                </c:pt>
                <c:pt idx="51">
                  <c:v>302.63959999999992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813.46449999999936</c:v>
                </c:pt>
                <c:pt idx="60">
                  <c:v>486.5292</c:v>
                </c:pt>
                <c:pt idx="61">
                  <c:v>165.64709999999999</c:v>
                </c:pt>
                <c:pt idx="62">
                  <c:v>142.37899999999999</c:v>
                </c:pt>
                <c:pt idx="63">
                  <c:v>278.24380000000002</c:v>
                </c:pt>
                <c:pt idx="64">
                  <c:v>291.58429999999993</c:v>
                </c:pt>
                <c:pt idx="65">
                  <c:v>89.812899999999999</c:v>
                </c:pt>
                <c:pt idx="66">
                  <c:v>387.01190000000003</c:v>
                </c:pt>
                <c:pt idx="67">
                  <c:v>0</c:v>
                </c:pt>
                <c:pt idx="68">
                  <c:v>2746.5358999999999</c:v>
                </c:pt>
                <c:pt idx="69">
                  <c:v>201.75970000000001</c:v>
                </c:pt>
                <c:pt idx="70">
                  <c:v>100.1678</c:v>
                </c:pt>
                <c:pt idx="71">
                  <c:v>0</c:v>
                </c:pt>
                <c:pt idx="72">
                  <c:v>0</c:v>
                </c:pt>
                <c:pt idx="73">
                  <c:v>284.75790000000001</c:v>
                </c:pt>
                <c:pt idx="74">
                  <c:v>0</c:v>
                </c:pt>
                <c:pt idx="75">
                  <c:v>225.9624</c:v>
                </c:pt>
                <c:pt idx="76">
                  <c:v>0</c:v>
                </c:pt>
                <c:pt idx="77">
                  <c:v>241.88239999999999</c:v>
                </c:pt>
                <c:pt idx="78">
                  <c:v>0</c:v>
                </c:pt>
                <c:pt idx="79">
                  <c:v>167.6036</c:v>
                </c:pt>
                <c:pt idx="80">
                  <c:v>360.77379999999908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90.770399999999981</c:v>
                </c:pt>
                <c:pt idx="87">
                  <c:v>124.1146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92.950500000000005</c:v>
                </c:pt>
                <c:pt idx="92">
                  <c:v>0</c:v>
                </c:pt>
                <c:pt idx="93">
                  <c:v>0</c:v>
                </c:pt>
                <c:pt idx="94">
                  <c:v>133.45240000000001</c:v>
                </c:pt>
                <c:pt idx="95">
                  <c:v>122.68389999999999</c:v>
                </c:pt>
                <c:pt idx="96">
                  <c:v>0</c:v>
                </c:pt>
                <c:pt idx="97">
                  <c:v>1301.5431000000001</c:v>
                </c:pt>
                <c:pt idx="98">
                  <c:v>343.31700000000001</c:v>
                </c:pt>
                <c:pt idx="99">
                  <c:v>0</c:v>
                </c:pt>
                <c:pt idx="100">
                  <c:v>251.90119999999999</c:v>
                </c:pt>
                <c:pt idx="101">
                  <c:v>149.02440000000001</c:v>
                </c:pt>
                <c:pt idx="102">
                  <c:v>0</c:v>
                </c:pt>
                <c:pt idx="103">
                  <c:v>699.52850000000001</c:v>
                </c:pt>
                <c:pt idx="104">
                  <c:v>205.0641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2721.7721000000001</c:v>
                </c:pt>
                <c:pt idx="109">
                  <c:v>0</c:v>
                </c:pt>
                <c:pt idx="110">
                  <c:v>94.813599999999994</c:v>
                </c:pt>
                <c:pt idx="111">
                  <c:v>328.73599999999908</c:v>
                </c:pt>
                <c:pt idx="112">
                  <c:v>102.58150000000001</c:v>
                </c:pt>
                <c:pt idx="113">
                  <c:v>0</c:v>
                </c:pt>
                <c:pt idx="114">
                  <c:v>106.42829999999999</c:v>
                </c:pt>
                <c:pt idx="115">
                  <c:v>0</c:v>
                </c:pt>
                <c:pt idx="116">
                  <c:v>0</c:v>
                </c:pt>
                <c:pt idx="117">
                  <c:v>80.933999999999997</c:v>
                </c:pt>
                <c:pt idx="118">
                  <c:v>96.973399999999998</c:v>
                </c:pt>
                <c:pt idx="119">
                  <c:v>0</c:v>
                </c:pt>
                <c:pt idx="120">
                  <c:v>114.9023</c:v>
                </c:pt>
                <c:pt idx="121">
                  <c:v>87.595299999999995</c:v>
                </c:pt>
                <c:pt idx="122">
                  <c:v>136.5924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658.319199999999</c:v>
                </c:pt>
                <c:pt idx="128">
                  <c:v>0</c:v>
                </c:pt>
                <c:pt idx="129">
                  <c:v>84.634799999999998</c:v>
                </c:pt>
                <c:pt idx="130">
                  <c:v>1301.5431000000001</c:v>
                </c:pt>
                <c:pt idx="131">
                  <c:v>499.85879999999992</c:v>
                </c:pt>
                <c:pt idx="132">
                  <c:v>333.89260000000002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969.97910000000002</c:v>
                </c:pt>
                <c:pt idx="137">
                  <c:v>0</c:v>
                </c:pt>
                <c:pt idx="138">
                  <c:v>239.16460000000001</c:v>
                </c:pt>
                <c:pt idx="139">
                  <c:v>587.19039999999995</c:v>
                </c:pt>
                <c:pt idx="140">
                  <c:v>550.49099999999999</c:v>
                </c:pt>
                <c:pt idx="141">
                  <c:v>0</c:v>
                </c:pt>
                <c:pt idx="142">
                  <c:v>0</c:v>
                </c:pt>
                <c:pt idx="143">
                  <c:v>187.9528</c:v>
                </c:pt>
                <c:pt idx="144">
                  <c:v>60.044199999999996</c:v>
                </c:pt>
                <c:pt idx="145">
                  <c:v>0</c:v>
                </c:pt>
                <c:pt idx="146">
                  <c:v>126.3244</c:v>
                </c:pt>
                <c:pt idx="147">
                  <c:v>109.4378</c:v>
                </c:pt>
                <c:pt idx="148">
                  <c:v>330.01010000000002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436.62880000000001</c:v>
                </c:pt>
                <c:pt idx="156">
                  <c:v>144.30950000000001</c:v>
                </c:pt>
                <c:pt idx="157">
                  <c:v>0</c:v>
                </c:pt>
                <c:pt idx="158">
                  <c:v>0</c:v>
                </c:pt>
                <c:pt idx="159">
                  <c:v>272.89299999999992</c:v>
                </c:pt>
                <c:pt idx="160">
                  <c:v>0</c:v>
                </c:pt>
                <c:pt idx="161">
                  <c:v>0</c:v>
                </c:pt>
                <c:pt idx="162">
                  <c:v>271.15480000000002</c:v>
                </c:pt>
                <c:pt idx="163">
                  <c:v>108.04900000000001</c:v>
                </c:pt>
                <c:pt idx="164">
                  <c:v>0</c:v>
                </c:pt>
                <c:pt idx="165">
                  <c:v>194.3895</c:v>
                </c:pt>
                <c:pt idx="166">
                  <c:v>0</c:v>
                </c:pt>
                <c:pt idx="167">
                  <c:v>235.20060000000001</c:v>
                </c:pt>
                <c:pt idx="168">
                  <c:v>0</c:v>
                </c:pt>
                <c:pt idx="169">
                  <c:v>0</c:v>
                </c:pt>
                <c:pt idx="170">
                  <c:v>3579.2435999999998</c:v>
                </c:pt>
                <c:pt idx="171">
                  <c:v>0</c:v>
                </c:pt>
                <c:pt idx="172">
                  <c:v>141.58969999999999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63.381599999999999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152.85929999999999</c:v>
                </c:pt>
                <c:pt idx="183">
                  <c:v>276.43709999999908</c:v>
                </c:pt>
                <c:pt idx="184">
                  <c:v>573.350899999999</c:v>
                </c:pt>
                <c:pt idx="185">
                  <c:v>186.71629999999999</c:v>
                </c:pt>
                <c:pt idx="186">
                  <c:v>101.1195</c:v>
                </c:pt>
                <c:pt idx="187">
                  <c:v>334.32960000000008</c:v>
                </c:pt>
                <c:pt idx="188">
                  <c:v>148.3321</c:v>
                </c:pt>
                <c:pt idx="189">
                  <c:v>0</c:v>
                </c:pt>
                <c:pt idx="190">
                  <c:v>391.76049999999992</c:v>
                </c:pt>
                <c:pt idx="191">
                  <c:v>147.5609</c:v>
                </c:pt>
                <c:pt idx="192">
                  <c:v>0</c:v>
                </c:pt>
                <c:pt idx="193">
                  <c:v>146.29320000000001</c:v>
                </c:pt>
                <c:pt idx="194">
                  <c:v>82.823599999999999</c:v>
                </c:pt>
                <c:pt idx="195">
                  <c:v>123.0385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206.6568</c:v>
                </c:pt>
                <c:pt idx="200">
                  <c:v>63.318800000000003</c:v>
                </c:pt>
                <c:pt idx="201">
                  <c:v>0</c:v>
                </c:pt>
                <c:pt idx="202">
                  <c:v>165.0051</c:v>
                </c:pt>
                <c:pt idx="203">
                  <c:v>198.4676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419.42169999999908</c:v>
                </c:pt>
                <c:pt idx="210">
                  <c:v>549.30719999999849</c:v>
                </c:pt>
                <c:pt idx="211">
                  <c:v>213.92619999999999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325.38580000000002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82.662699999999987</c:v>
                </c:pt>
                <c:pt idx="221">
                  <c:v>328.73599999999908</c:v>
                </c:pt>
                <c:pt idx="222">
                  <c:v>182.70949999999999</c:v>
                </c:pt>
                <c:pt idx="223">
                  <c:v>0</c:v>
                </c:pt>
                <c:pt idx="224">
                  <c:v>0</c:v>
                </c:pt>
                <c:pt idx="225">
                  <c:v>1301.5431000000001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138.21850000000001</c:v>
                </c:pt>
                <c:pt idx="231">
                  <c:v>141.90440000000001</c:v>
                </c:pt>
                <c:pt idx="232">
                  <c:v>77.121899999999982</c:v>
                </c:pt>
                <c:pt idx="233">
                  <c:v>0</c:v>
                </c:pt>
                <c:pt idx="234">
                  <c:v>317.69630000000001</c:v>
                </c:pt>
                <c:pt idx="235">
                  <c:v>0</c:v>
                </c:pt>
                <c:pt idx="236">
                  <c:v>0</c:v>
                </c:pt>
                <c:pt idx="237">
                  <c:v>330.01010000000002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163.73580000000001</c:v>
                </c:pt>
                <c:pt idx="243">
                  <c:v>0</c:v>
                </c:pt>
                <c:pt idx="244">
                  <c:v>152.58529999999999</c:v>
                </c:pt>
                <c:pt idx="245">
                  <c:v>591.26819999999998</c:v>
                </c:pt>
                <c:pt idx="246">
                  <c:v>325.38580000000002</c:v>
                </c:pt>
                <c:pt idx="247">
                  <c:v>0</c:v>
                </c:pt>
                <c:pt idx="248">
                  <c:v>56.913499999999999</c:v>
                </c:pt>
                <c:pt idx="249">
                  <c:v>289.27280000000002</c:v>
                </c:pt>
                <c:pt idx="250">
                  <c:v>0</c:v>
                </c:pt>
                <c:pt idx="251">
                  <c:v>0</c:v>
                </c:pt>
                <c:pt idx="252">
                  <c:v>1301.5431000000001</c:v>
                </c:pt>
                <c:pt idx="253">
                  <c:v>0</c:v>
                </c:pt>
                <c:pt idx="254">
                  <c:v>135.57740000000001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141.43289999999999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335.20710000000003</c:v>
                </c:pt>
                <c:pt idx="263">
                  <c:v>0</c:v>
                </c:pt>
                <c:pt idx="264">
                  <c:v>70.952200000000005</c:v>
                </c:pt>
                <c:pt idx="265">
                  <c:v>193.94669999999999</c:v>
                </c:pt>
                <c:pt idx="266">
                  <c:v>0</c:v>
                </c:pt>
                <c:pt idx="267">
                  <c:v>67.68089999999998</c:v>
                </c:pt>
                <c:pt idx="268">
                  <c:v>709.52179999999998</c:v>
                </c:pt>
                <c:pt idx="269">
                  <c:v>803.23219999999935</c:v>
                </c:pt>
                <c:pt idx="270">
                  <c:v>0</c:v>
                </c:pt>
                <c:pt idx="271">
                  <c:v>0</c:v>
                </c:pt>
                <c:pt idx="272">
                  <c:v>325.38580000000002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282.86579999999992</c:v>
                </c:pt>
                <c:pt idx="281">
                  <c:v>62.882300000000001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122.3313</c:v>
                </c:pt>
                <c:pt idx="286">
                  <c:v>0</c:v>
                </c:pt>
                <c:pt idx="287">
                  <c:v>599.59590000000003</c:v>
                </c:pt>
                <c:pt idx="288">
                  <c:v>293.59519999999912</c:v>
                </c:pt>
                <c:pt idx="289">
                  <c:v>133.45240000000001</c:v>
                </c:pt>
                <c:pt idx="290">
                  <c:v>140.03720000000001</c:v>
                </c:pt>
                <c:pt idx="291">
                  <c:v>0</c:v>
                </c:pt>
                <c:pt idx="292">
                  <c:v>0</c:v>
                </c:pt>
                <c:pt idx="293">
                  <c:v>70.873399999999975</c:v>
                </c:pt>
                <c:pt idx="294">
                  <c:v>0</c:v>
                </c:pt>
                <c:pt idx="295">
                  <c:v>376.73719999999912</c:v>
                </c:pt>
                <c:pt idx="296">
                  <c:v>0</c:v>
                </c:pt>
                <c:pt idx="297">
                  <c:v>0</c:v>
                </c:pt>
                <c:pt idx="298">
                  <c:v>138.81950000000001</c:v>
                </c:pt>
                <c:pt idx="299">
                  <c:v>0</c:v>
                </c:pt>
                <c:pt idx="300">
                  <c:v>146.79759999999999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183.49700000000001</c:v>
                </c:pt>
                <c:pt idx="306">
                  <c:v>453.8519</c:v>
                </c:pt>
                <c:pt idx="307">
                  <c:v>0</c:v>
                </c:pt>
                <c:pt idx="308">
                  <c:v>0</c:v>
                </c:pt>
                <c:pt idx="309">
                  <c:v>175.55179999999999</c:v>
                </c:pt>
                <c:pt idx="310">
                  <c:v>829.31119999999885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228.87799999999999</c:v>
                </c:pt>
                <c:pt idx="316">
                  <c:v>165.0051</c:v>
                </c:pt>
                <c:pt idx="317">
                  <c:v>0</c:v>
                </c:pt>
                <c:pt idx="318">
                  <c:v>0</c:v>
                </c:pt>
                <c:pt idx="319">
                  <c:v>213.92619999999999</c:v>
                </c:pt>
                <c:pt idx="320">
                  <c:v>0</c:v>
                </c:pt>
                <c:pt idx="321">
                  <c:v>0</c:v>
                </c:pt>
                <c:pt idx="322">
                  <c:v>362.30900000000008</c:v>
                </c:pt>
                <c:pt idx="323">
                  <c:v>0</c:v>
                </c:pt>
                <c:pt idx="324">
                  <c:v>0</c:v>
                </c:pt>
                <c:pt idx="325">
                  <c:v>409.33949999999999</c:v>
                </c:pt>
                <c:pt idx="326">
                  <c:v>425.71309999999909</c:v>
                </c:pt>
                <c:pt idx="327">
                  <c:v>0</c:v>
                </c:pt>
                <c:pt idx="328">
                  <c:v>0</c:v>
                </c:pt>
                <c:pt idx="329">
                  <c:v>380.101</c:v>
                </c:pt>
                <c:pt idx="330">
                  <c:v>0</c:v>
                </c:pt>
                <c:pt idx="331">
                  <c:v>308.48770000000002</c:v>
                </c:pt>
                <c:pt idx="332">
                  <c:v>0</c:v>
                </c:pt>
                <c:pt idx="333">
                  <c:v>0</c:v>
                </c:pt>
                <c:pt idx="334">
                  <c:v>346.10820000000001</c:v>
                </c:pt>
                <c:pt idx="335">
                  <c:v>401.61610000000002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360.77379999999908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96.315200000000004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411.31700000000001</c:v>
                </c:pt>
                <c:pt idx="349">
                  <c:v>0</c:v>
                </c:pt>
                <c:pt idx="350">
                  <c:v>0</c:v>
                </c:pt>
                <c:pt idx="351">
                  <c:v>325.38580000000002</c:v>
                </c:pt>
                <c:pt idx="352">
                  <c:v>0</c:v>
                </c:pt>
                <c:pt idx="353">
                  <c:v>128.2268</c:v>
                </c:pt>
                <c:pt idx="354">
                  <c:v>1464.2360000000001</c:v>
                </c:pt>
                <c:pt idx="355">
                  <c:v>270.72370000000001</c:v>
                </c:pt>
                <c:pt idx="356">
                  <c:v>1301.5431000000001</c:v>
                </c:pt>
                <c:pt idx="357">
                  <c:v>111.2491</c:v>
                </c:pt>
                <c:pt idx="358">
                  <c:v>271.15480000000002</c:v>
                </c:pt>
                <c:pt idx="359">
                  <c:v>0</c:v>
                </c:pt>
                <c:pt idx="360">
                  <c:v>94.602899999999977</c:v>
                </c:pt>
                <c:pt idx="361">
                  <c:v>0</c:v>
                </c:pt>
                <c:pt idx="362">
                  <c:v>325.38580000000002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82.662699999999987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280.99869999999908</c:v>
                </c:pt>
                <c:pt idx="372">
                  <c:v>0</c:v>
                </c:pt>
                <c:pt idx="373">
                  <c:v>77.826899999999981</c:v>
                </c:pt>
                <c:pt idx="374">
                  <c:v>0</c:v>
                </c:pt>
                <c:pt idx="375">
                  <c:v>0</c:v>
                </c:pt>
                <c:pt idx="376">
                  <c:v>325.38580000000002</c:v>
                </c:pt>
                <c:pt idx="377">
                  <c:v>0</c:v>
                </c:pt>
                <c:pt idx="378">
                  <c:v>0</c:v>
                </c:pt>
                <c:pt idx="379">
                  <c:v>94.602899999999977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299.79790000000003</c:v>
                </c:pt>
                <c:pt idx="384">
                  <c:v>0</c:v>
                </c:pt>
                <c:pt idx="385">
                  <c:v>122.3313</c:v>
                </c:pt>
                <c:pt idx="386">
                  <c:v>186.71629999999999</c:v>
                </c:pt>
                <c:pt idx="387">
                  <c:v>0</c:v>
                </c:pt>
                <c:pt idx="388">
                  <c:v>243.2646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165.64709999999999</c:v>
                </c:pt>
                <c:pt idx="393">
                  <c:v>0</c:v>
                </c:pt>
                <c:pt idx="394">
                  <c:v>0</c:v>
                </c:pt>
                <c:pt idx="395">
                  <c:v>114.7475</c:v>
                </c:pt>
                <c:pt idx="396">
                  <c:v>185.90090000000001</c:v>
                </c:pt>
                <c:pt idx="397">
                  <c:v>0</c:v>
                </c:pt>
                <c:pt idx="398">
                  <c:v>114.1322</c:v>
                </c:pt>
                <c:pt idx="399">
                  <c:v>64.599900000000005</c:v>
                </c:pt>
                <c:pt idx="400">
                  <c:v>0</c:v>
                </c:pt>
                <c:pt idx="401">
                  <c:v>73.39879999999998</c:v>
                </c:pt>
                <c:pt idx="402">
                  <c:v>200.8081</c:v>
                </c:pt>
                <c:pt idx="403">
                  <c:v>0</c:v>
                </c:pt>
                <c:pt idx="404">
                  <c:v>366.99400000000003</c:v>
                </c:pt>
                <c:pt idx="405">
                  <c:v>0</c:v>
                </c:pt>
                <c:pt idx="406">
                  <c:v>237.1661</c:v>
                </c:pt>
                <c:pt idx="407">
                  <c:v>332.58829999999921</c:v>
                </c:pt>
                <c:pt idx="408">
                  <c:v>93.358099999999979</c:v>
                </c:pt>
                <c:pt idx="409">
                  <c:v>618.25549999999998</c:v>
                </c:pt>
                <c:pt idx="410">
                  <c:v>0</c:v>
                </c:pt>
                <c:pt idx="411">
                  <c:v>79.498199999999997</c:v>
                </c:pt>
                <c:pt idx="412">
                  <c:v>66.413899999999998</c:v>
                </c:pt>
                <c:pt idx="413">
                  <c:v>0</c:v>
                </c:pt>
                <c:pt idx="414">
                  <c:v>301.68639999999908</c:v>
                </c:pt>
                <c:pt idx="415">
                  <c:v>347.52089999999993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177.38040000000001</c:v>
                </c:pt>
                <c:pt idx="420">
                  <c:v>0</c:v>
                </c:pt>
                <c:pt idx="421">
                  <c:v>93.976399999999998</c:v>
                </c:pt>
                <c:pt idx="422">
                  <c:v>0</c:v>
                </c:pt>
                <c:pt idx="423">
                  <c:v>0</c:v>
                </c:pt>
                <c:pt idx="424">
                  <c:v>233.26740000000001</c:v>
                </c:pt>
                <c:pt idx="425">
                  <c:v>104.2988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293.59519999999912</c:v>
                </c:pt>
                <c:pt idx="430">
                  <c:v>293.59519999999912</c:v>
                </c:pt>
                <c:pt idx="431">
                  <c:v>0</c:v>
                </c:pt>
                <c:pt idx="432">
                  <c:v>675.73500000000001</c:v>
                </c:pt>
                <c:pt idx="433">
                  <c:v>646.98030000000006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194.3895</c:v>
                </c:pt>
                <c:pt idx="439">
                  <c:v>1301.5431000000001</c:v>
                </c:pt>
                <c:pt idx="440">
                  <c:v>0</c:v>
                </c:pt>
                <c:pt idx="441">
                  <c:v>106.9631</c:v>
                </c:pt>
                <c:pt idx="442">
                  <c:v>0</c:v>
                </c:pt>
                <c:pt idx="443">
                  <c:v>103.0782</c:v>
                </c:pt>
                <c:pt idx="444">
                  <c:v>69.371999999999986</c:v>
                </c:pt>
                <c:pt idx="445">
                  <c:v>0</c:v>
                </c:pt>
                <c:pt idx="446">
                  <c:v>190.47559999999999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144.8004</c:v>
                </c:pt>
                <c:pt idx="455">
                  <c:v>434.40109999999908</c:v>
                </c:pt>
                <c:pt idx="456">
                  <c:v>810.88199999999938</c:v>
                </c:pt>
                <c:pt idx="457">
                  <c:v>201.75970000000001</c:v>
                </c:pt>
                <c:pt idx="458">
                  <c:v>0</c:v>
                </c:pt>
                <c:pt idx="459">
                  <c:v>140.03720000000001</c:v>
                </c:pt>
                <c:pt idx="460">
                  <c:v>0</c:v>
                </c:pt>
                <c:pt idx="461">
                  <c:v>261.97730000000001</c:v>
                </c:pt>
                <c:pt idx="462">
                  <c:v>0</c:v>
                </c:pt>
                <c:pt idx="463">
                  <c:v>119.9192</c:v>
                </c:pt>
                <c:pt idx="464">
                  <c:v>0</c:v>
                </c:pt>
                <c:pt idx="465">
                  <c:v>365.73289999999992</c:v>
                </c:pt>
                <c:pt idx="466">
                  <c:v>97.977700000000013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188.36859999999999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219.81739999999999</c:v>
                </c:pt>
                <c:pt idx="478">
                  <c:v>0</c:v>
                </c:pt>
                <c:pt idx="479">
                  <c:v>0</c:v>
                </c:pt>
                <c:pt idx="480">
                  <c:v>108.04900000000001</c:v>
                </c:pt>
                <c:pt idx="481">
                  <c:v>313.02429999999993</c:v>
                </c:pt>
                <c:pt idx="482">
                  <c:v>0</c:v>
                </c:pt>
                <c:pt idx="483">
                  <c:v>177.38040000000001</c:v>
                </c:pt>
                <c:pt idx="484">
                  <c:v>0</c:v>
                </c:pt>
                <c:pt idx="485">
                  <c:v>70.834100000000007</c:v>
                </c:pt>
                <c:pt idx="486">
                  <c:v>0</c:v>
                </c:pt>
                <c:pt idx="487">
                  <c:v>0</c:v>
                </c:pt>
                <c:pt idx="488">
                  <c:v>134.29429999999999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435.88369999999992</c:v>
                </c:pt>
                <c:pt idx="493">
                  <c:v>176.64439999999999</c:v>
                </c:pt>
                <c:pt idx="494">
                  <c:v>0</c:v>
                </c:pt>
                <c:pt idx="495">
                  <c:v>0</c:v>
                </c:pt>
                <c:pt idx="496">
                  <c:v>280.68990000000002</c:v>
                </c:pt>
                <c:pt idx="497">
                  <c:v>88.322199999999981</c:v>
                </c:pt>
                <c:pt idx="498">
                  <c:v>0</c:v>
                </c:pt>
                <c:pt idx="499">
                  <c:v>0</c:v>
                </c:pt>
                <c:pt idx="500">
                  <c:v>245.36779999999999</c:v>
                </c:pt>
                <c:pt idx="501">
                  <c:v>899.39380000000006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405.44099999999992</c:v>
                </c:pt>
                <c:pt idx="506">
                  <c:v>0</c:v>
                </c:pt>
                <c:pt idx="507">
                  <c:v>129.79060000000001</c:v>
                </c:pt>
                <c:pt idx="508">
                  <c:v>0</c:v>
                </c:pt>
                <c:pt idx="509">
                  <c:v>52.817999999999998</c:v>
                </c:pt>
                <c:pt idx="510">
                  <c:v>0</c:v>
                </c:pt>
                <c:pt idx="511">
                  <c:v>0</c:v>
                </c:pt>
                <c:pt idx="512">
                  <c:v>1301.5431000000001</c:v>
                </c:pt>
                <c:pt idx="513">
                  <c:v>0</c:v>
                </c:pt>
                <c:pt idx="514">
                  <c:v>721.54759999999885</c:v>
                </c:pt>
                <c:pt idx="515">
                  <c:v>163.36930000000001</c:v>
                </c:pt>
                <c:pt idx="516">
                  <c:v>0</c:v>
                </c:pt>
                <c:pt idx="517">
                  <c:v>0</c:v>
                </c:pt>
                <c:pt idx="518">
                  <c:v>389.37169999999992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675.73500000000001</c:v>
                </c:pt>
                <c:pt idx="528">
                  <c:v>0</c:v>
                </c:pt>
                <c:pt idx="529">
                  <c:v>211.79750000000001</c:v>
                </c:pt>
                <c:pt idx="530">
                  <c:v>67.395200000000003</c:v>
                </c:pt>
                <c:pt idx="531">
                  <c:v>103.57980000000001</c:v>
                </c:pt>
                <c:pt idx="532">
                  <c:v>489.3254</c:v>
                </c:pt>
                <c:pt idx="533">
                  <c:v>72.032700000000006</c:v>
                </c:pt>
                <c:pt idx="534">
                  <c:v>133.03530000000001</c:v>
                </c:pt>
                <c:pt idx="535">
                  <c:v>0</c:v>
                </c:pt>
                <c:pt idx="536">
                  <c:v>401.61610000000002</c:v>
                </c:pt>
                <c:pt idx="537">
                  <c:v>0</c:v>
                </c:pt>
                <c:pt idx="538">
                  <c:v>0</c:v>
                </c:pt>
                <c:pt idx="539">
                  <c:v>85.656599999999983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417.36579999999992</c:v>
                </c:pt>
                <c:pt idx="546">
                  <c:v>239.16460000000001</c:v>
                </c:pt>
                <c:pt idx="547">
                  <c:v>0</c:v>
                </c:pt>
                <c:pt idx="548">
                  <c:v>0</c:v>
                </c:pt>
                <c:pt idx="549">
                  <c:v>177.7508</c:v>
                </c:pt>
                <c:pt idx="550">
                  <c:v>120.48480000000001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174.4726</c:v>
                </c:pt>
                <c:pt idx="555">
                  <c:v>0</c:v>
                </c:pt>
                <c:pt idx="556">
                  <c:v>0</c:v>
                </c:pt>
                <c:pt idx="557">
                  <c:v>208.68289999999999</c:v>
                </c:pt>
                <c:pt idx="558">
                  <c:v>958.81319999999937</c:v>
                </c:pt>
                <c:pt idx="559">
                  <c:v>121.28579999999999</c:v>
                </c:pt>
                <c:pt idx="560">
                  <c:v>325.38580000000002</c:v>
                </c:pt>
                <c:pt idx="561">
                  <c:v>227.654</c:v>
                </c:pt>
                <c:pt idx="562">
                  <c:v>0</c:v>
                </c:pt>
                <c:pt idx="563">
                  <c:v>158.2576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320.08499999999992</c:v>
                </c:pt>
                <c:pt idx="570">
                  <c:v>0</c:v>
                </c:pt>
                <c:pt idx="571">
                  <c:v>87.775899999999979</c:v>
                </c:pt>
                <c:pt idx="572">
                  <c:v>0</c:v>
                </c:pt>
                <c:pt idx="573">
                  <c:v>80.985399999999998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231.36580000000001</c:v>
                </c:pt>
                <c:pt idx="580">
                  <c:v>0</c:v>
                </c:pt>
                <c:pt idx="581">
                  <c:v>0</c:v>
                </c:pt>
                <c:pt idx="582">
                  <c:v>216.09800000000001</c:v>
                </c:pt>
                <c:pt idx="583">
                  <c:v>37.8748</c:v>
                </c:pt>
                <c:pt idx="584">
                  <c:v>133.59200000000001</c:v>
                </c:pt>
                <c:pt idx="585">
                  <c:v>0</c:v>
                </c:pt>
                <c:pt idx="586">
                  <c:v>0</c:v>
                </c:pt>
                <c:pt idx="587">
                  <c:v>199.86529999999999</c:v>
                </c:pt>
                <c:pt idx="588">
                  <c:v>216.09800000000001</c:v>
                </c:pt>
                <c:pt idx="589">
                  <c:v>264.41809999999907</c:v>
                </c:pt>
                <c:pt idx="590">
                  <c:v>246.07689999999999</c:v>
                </c:pt>
                <c:pt idx="591">
                  <c:v>557.70270000000005</c:v>
                </c:pt>
                <c:pt idx="592">
                  <c:v>210.749</c:v>
                </c:pt>
                <c:pt idx="593">
                  <c:v>438.87950000000001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99.698599999999999</c:v>
                </c:pt>
                <c:pt idx="598">
                  <c:v>0</c:v>
                </c:pt>
                <c:pt idx="599">
                  <c:v>90.834900000000005</c:v>
                </c:pt>
                <c:pt idx="600">
                  <c:v>0</c:v>
                </c:pt>
                <c:pt idx="601">
                  <c:v>172.70310000000001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419.42169999999908</c:v>
                </c:pt>
                <c:pt idx="607">
                  <c:v>0</c:v>
                </c:pt>
                <c:pt idx="608">
                  <c:v>213.5684</c:v>
                </c:pt>
                <c:pt idx="609">
                  <c:v>479.67669999999993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251.90119999999999</c:v>
                </c:pt>
                <c:pt idx="616">
                  <c:v>259.58109999999908</c:v>
                </c:pt>
                <c:pt idx="617">
                  <c:v>96.097800000000007</c:v>
                </c:pt>
                <c:pt idx="618">
                  <c:v>0</c:v>
                </c:pt>
                <c:pt idx="619">
                  <c:v>171.6585</c:v>
                </c:pt>
                <c:pt idx="620">
                  <c:v>215.00659999999999</c:v>
                </c:pt>
                <c:pt idx="621">
                  <c:v>0</c:v>
                </c:pt>
                <c:pt idx="622">
                  <c:v>96.973399999999998</c:v>
                </c:pt>
                <c:pt idx="623">
                  <c:v>0</c:v>
                </c:pt>
                <c:pt idx="624">
                  <c:v>203.69049999999999</c:v>
                </c:pt>
                <c:pt idx="625">
                  <c:v>109.8614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107.2325</c:v>
                </c:pt>
                <c:pt idx="632">
                  <c:v>0</c:v>
                </c:pt>
                <c:pt idx="633">
                  <c:v>275.54239999999999</c:v>
                </c:pt>
                <c:pt idx="634">
                  <c:v>0</c:v>
                </c:pt>
                <c:pt idx="635">
                  <c:v>0</c:v>
                </c:pt>
                <c:pt idx="636">
                  <c:v>96.973399999999998</c:v>
                </c:pt>
                <c:pt idx="637">
                  <c:v>0</c:v>
                </c:pt>
                <c:pt idx="638">
                  <c:v>0</c:v>
                </c:pt>
                <c:pt idx="639">
                  <c:v>77.121899999999982</c:v>
                </c:pt>
                <c:pt idx="640">
                  <c:v>0</c:v>
                </c:pt>
                <c:pt idx="641">
                  <c:v>0</c:v>
                </c:pt>
                <c:pt idx="642">
                  <c:v>122.21429999999999</c:v>
                </c:pt>
                <c:pt idx="643">
                  <c:v>37.277900000000002</c:v>
                </c:pt>
                <c:pt idx="644">
                  <c:v>185.90090000000001</c:v>
                </c:pt>
                <c:pt idx="645">
                  <c:v>0</c:v>
                </c:pt>
                <c:pt idx="646">
                  <c:v>295.63409999999999</c:v>
                </c:pt>
                <c:pt idx="647">
                  <c:v>399.73059999999907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387.01190000000003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2580.0792000000001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274.65359999999993</c:v>
                </c:pt>
                <c:pt idx="670">
                  <c:v>0</c:v>
                </c:pt>
                <c:pt idx="671">
                  <c:v>99.156799999999976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164.36799999999999</c:v>
                </c:pt>
                <c:pt idx="677">
                  <c:v>0</c:v>
                </c:pt>
                <c:pt idx="678">
                  <c:v>0</c:v>
                </c:pt>
                <c:pt idx="679">
                  <c:v>665.17669999999998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129.79060000000001</c:v>
                </c:pt>
                <c:pt idx="685">
                  <c:v>0</c:v>
                </c:pt>
                <c:pt idx="686">
                  <c:v>280.07440000000008</c:v>
                </c:pt>
                <c:pt idx="687">
                  <c:v>231.36580000000001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1301.5431000000001</c:v>
                </c:pt>
                <c:pt idx="692">
                  <c:v>0</c:v>
                </c:pt>
                <c:pt idx="693">
                  <c:v>121.6323</c:v>
                </c:pt>
                <c:pt idx="694">
                  <c:v>0</c:v>
                </c:pt>
                <c:pt idx="695">
                  <c:v>0</c:v>
                </c:pt>
                <c:pt idx="696">
                  <c:v>75.347399999999993</c:v>
                </c:pt>
                <c:pt idx="697">
                  <c:v>0</c:v>
                </c:pt>
                <c:pt idx="698">
                  <c:v>61.341900000000003</c:v>
                </c:pt>
                <c:pt idx="699">
                  <c:v>0</c:v>
                </c:pt>
                <c:pt idx="700">
                  <c:v>300.85730000000001</c:v>
                </c:pt>
                <c:pt idx="701">
                  <c:v>0</c:v>
                </c:pt>
                <c:pt idx="702">
                  <c:v>0</c:v>
                </c:pt>
                <c:pt idx="703">
                  <c:v>222.88640000000001</c:v>
                </c:pt>
                <c:pt idx="704">
                  <c:v>94.602899999999977</c:v>
                </c:pt>
                <c:pt idx="705">
                  <c:v>0</c:v>
                </c:pt>
                <c:pt idx="706">
                  <c:v>0</c:v>
                </c:pt>
                <c:pt idx="707">
                  <c:v>203.69049999999999</c:v>
                </c:pt>
                <c:pt idx="708">
                  <c:v>93.153799999999976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725.64729999999849</c:v>
                </c:pt>
                <c:pt idx="713">
                  <c:v>0</c:v>
                </c:pt>
                <c:pt idx="714">
                  <c:v>167.82380000000001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288.94549999999992</c:v>
                </c:pt>
                <c:pt idx="720">
                  <c:v>172.12119999999999</c:v>
                </c:pt>
                <c:pt idx="721">
                  <c:v>1301.5431000000001</c:v>
                </c:pt>
                <c:pt idx="722">
                  <c:v>0</c:v>
                </c:pt>
                <c:pt idx="723">
                  <c:v>0</c:v>
                </c:pt>
                <c:pt idx="724">
                  <c:v>290.92009999999908</c:v>
                </c:pt>
                <c:pt idx="725">
                  <c:v>0</c:v>
                </c:pt>
                <c:pt idx="726">
                  <c:v>187.53880000000001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109.4378</c:v>
                </c:pt>
                <c:pt idx="734">
                  <c:v>357.74209999999999</c:v>
                </c:pt>
                <c:pt idx="735">
                  <c:v>0</c:v>
                </c:pt>
                <c:pt idx="736">
                  <c:v>0</c:v>
                </c:pt>
                <c:pt idx="737">
                  <c:v>413.31369999999993</c:v>
                </c:pt>
                <c:pt idx="738">
                  <c:v>346.10820000000001</c:v>
                </c:pt>
                <c:pt idx="739">
                  <c:v>176.88910000000001</c:v>
                </c:pt>
                <c:pt idx="740">
                  <c:v>0</c:v>
                </c:pt>
                <c:pt idx="741">
                  <c:v>577.89099999999996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709.52179999999998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112.02979999999999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325.38580000000002</c:v>
                </c:pt>
                <c:pt idx="765">
                  <c:v>706.57770000000005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1242.1335999999999</c:v>
                </c:pt>
                <c:pt idx="771">
                  <c:v>405.44099999999992</c:v>
                </c:pt>
                <c:pt idx="772">
                  <c:v>500.83890000000002</c:v>
                </c:pt>
                <c:pt idx="773">
                  <c:v>337.86750000000001</c:v>
                </c:pt>
                <c:pt idx="774">
                  <c:v>105.4615</c:v>
                </c:pt>
                <c:pt idx="775">
                  <c:v>116.6337</c:v>
                </c:pt>
                <c:pt idx="776">
                  <c:v>208.3424</c:v>
                </c:pt>
                <c:pt idx="777">
                  <c:v>0</c:v>
                </c:pt>
                <c:pt idx="778">
                  <c:v>325.38580000000002</c:v>
                </c:pt>
                <c:pt idx="779">
                  <c:v>0</c:v>
                </c:pt>
                <c:pt idx="780">
                  <c:v>178.87100000000001</c:v>
                </c:pt>
                <c:pt idx="781">
                  <c:v>0</c:v>
                </c:pt>
                <c:pt idx="782">
                  <c:v>265.24180000000001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129.79060000000001</c:v>
                </c:pt>
                <c:pt idx="788">
                  <c:v>381.80540000000002</c:v>
                </c:pt>
                <c:pt idx="789">
                  <c:v>274.65359999999993</c:v>
                </c:pt>
                <c:pt idx="790">
                  <c:v>500.83890000000002</c:v>
                </c:pt>
                <c:pt idx="791">
                  <c:v>207.66489999999999</c:v>
                </c:pt>
                <c:pt idx="792">
                  <c:v>151.76939999999999</c:v>
                </c:pt>
                <c:pt idx="793">
                  <c:v>198.4676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192.63030000000001</c:v>
                </c:pt>
                <c:pt idx="800">
                  <c:v>0</c:v>
                </c:pt>
                <c:pt idx="801">
                  <c:v>311.8777</c:v>
                </c:pt>
                <c:pt idx="802">
                  <c:v>0</c:v>
                </c:pt>
                <c:pt idx="803">
                  <c:v>203.20429999999999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212.85650000000001</c:v>
                </c:pt>
                <c:pt idx="814">
                  <c:v>0</c:v>
                </c:pt>
                <c:pt idx="815">
                  <c:v>0</c:v>
                </c:pt>
                <c:pt idx="816">
                  <c:v>134.0829</c:v>
                </c:pt>
                <c:pt idx="817">
                  <c:v>272.89299999999992</c:v>
                </c:pt>
                <c:pt idx="818">
                  <c:v>0</c:v>
                </c:pt>
                <c:pt idx="819">
                  <c:v>0</c:v>
                </c:pt>
                <c:pt idx="820">
                  <c:v>362.30900000000008</c:v>
                </c:pt>
                <c:pt idx="821">
                  <c:v>325.38580000000002</c:v>
                </c:pt>
                <c:pt idx="822">
                  <c:v>197.08940000000001</c:v>
                </c:pt>
                <c:pt idx="823">
                  <c:v>0</c:v>
                </c:pt>
                <c:pt idx="824">
                  <c:v>380.101</c:v>
                </c:pt>
                <c:pt idx="825">
                  <c:v>0</c:v>
                </c:pt>
                <c:pt idx="826">
                  <c:v>97.194800000000001</c:v>
                </c:pt>
                <c:pt idx="827">
                  <c:v>161.35679999999999</c:v>
                </c:pt>
                <c:pt idx="828">
                  <c:v>74.425399999999982</c:v>
                </c:pt>
                <c:pt idx="829">
                  <c:v>230.3227</c:v>
                </c:pt>
                <c:pt idx="830">
                  <c:v>101.84520000000001</c:v>
                </c:pt>
                <c:pt idx="831">
                  <c:v>0</c:v>
                </c:pt>
                <c:pt idx="832">
                  <c:v>133.45240000000001</c:v>
                </c:pt>
                <c:pt idx="833">
                  <c:v>0</c:v>
                </c:pt>
                <c:pt idx="834">
                  <c:v>0</c:v>
                </c:pt>
                <c:pt idx="835">
                  <c:v>2270.4697000000001</c:v>
                </c:pt>
                <c:pt idx="836">
                  <c:v>177.38040000000001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409.33949999999999</c:v>
                </c:pt>
                <c:pt idx="842">
                  <c:v>286.56830000000002</c:v>
                </c:pt>
                <c:pt idx="843">
                  <c:v>0</c:v>
                </c:pt>
                <c:pt idx="844">
                  <c:v>462.73160000000001</c:v>
                </c:pt>
                <c:pt idx="845">
                  <c:v>85.142600000000002</c:v>
                </c:pt>
                <c:pt idx="846">
                  <c:v>0</c:v>
                </c:pt>
                <c:pt idx="847">
                  <c:v>0</c:v>
                </c:pt>
                <c:pt idx="848">
                  <c:v>137.32679999999999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430.01319999999907</c:v>
                </c:pt>
                <c:pt idx="861">
                  <c:v>237.82849999999999</c:v>
                </c:pt>
                <c:pt idx="862">
                  <c:v>0</c:v>
                </c:pt>
                <c:pt idx="863">
                  <c:v>142.37899999999999</c:v>
                </c:pt>
                <c:pt idx="864">
                  <c:v>0</c:v>
                </c:pt>
                <c:pt idx="865">
                  <c:v>42.191600000000001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127.84180000000001</c:v>
                </c:pt>
                <c:pt idx="871">
                  <c:v>237.82849999999999</c:v>
                </c:pt>
                <c:pt idx="872">
                  <c:v>93.153799999999976</c:v>
                </c:pt>
                <c:pt idx="873">
                  <c:v>0</c:v>
                </c:pt>
                <c:pt idx="874">
                  <c:v>212.85650000000001</c:v>
                </c:pt>
                <c:pt idx="875">
                  <c:v>241.19720000000001</c:v>
                </c:pt>
                <c:pt idx="876">
                  <c:v>0</c:v>
                </c:pt>
                <c:pt idx="877">
                  <c:v>0</c:v>
                </c:pt>
                <c:pt idx="878">
                  <c:v>457.75599999999991</c:v>
                </c:pt>
                <c:pt idx="879">
                  <c:v>0</c:v>
                </c:pt>
                <c:pt idx="880">
                  <c:v>91.551199999999994</c:v>
                </c:pt>
                <c:pt idx="881">
                  <c:v>340.57049999999992</c:v>
                </c:pt>
                <c:pt idx="882">
                  <c:v>230.3227</c:v>
                </c:pt>
                <c:pt idx="883">
                  <c:v>214.465</c:v>
                </c:pt>
                <c:pt idx="884">
                  <c:v>0</c:v>
                </c:pt>
                <c:pt idx="885">
                  <c:v>154.8048</c:v>
                </c:pt>
                <c:pt idx="886">
                  <c:v>0</c:v>
                </c:pt>
                <c:pt idx="887">
                  <c:v>427.85230000000001</c:v>
                </c:pt>
                <c:pt idx="888">
                  <c:v>579.20150000000001</c:v>
                </c:pt>
                <c:pt idx="889">
                  <c:v>626.04859999999996</c:v>
                </c:pt>
                <c:pt idx="890">
                  <c:v>0</c:v>
                </c:pt>
                <c:pt idx="891">
                  <c:v>150.42859999999999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126.3244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272.89299999999992</c:v>
                </c:pt>
                <c:pt idx="904">
                  <c:v>88.505799999999979</c:v>
                </c:pt>
                <c:pt idx="905">
                  <c:v>111.2975</c:v>
                </c:pt>
                <c:pt idx="906">
                  <c:v>0</c:v>
                </c:pt>
                <c:pt idx="907">
                  <c:v>0</c:v>
                </c:pt>
                <c:pt idx="908">
                  <c:v>180.3869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272.89299999999992</c:v>
                </c:pt>
                <c:pt idx="913">
                  <c:v>0</c:v>
                </c:pt>
                <c:pt idx="914">
                  <c:v>90.964299999999994</c:v>
                </c:pt>
                <c:pt idx="915">
                  <c:v>0</c:v>
                </c:pt>
                <c:pt idx="916">
                  <c:v>281.46319999999912</c:v>
                </c:pt>
                <c:pt idx="917">
                  <c:v>3051.7066</c:v>
                </c:pt>
                <c:pt idx="918">
                  <c:v>88.322199999999981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130.98859999999999</c:v>
                </c:pt>
                <c:pt idx="926">
                  <c:v>98.544700000000006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113.2216</c:v>
                </c:pt>
                <c:pt idx="936">
                  <c:v>135.57740000000001</c:v>
                </c:pt>
                <c:pt idx="937">
                  <c:v>191.76259999999999</c:v>
                </c:pt>
                <c:pt idx="938">
                  <c:v>0</c:v>
                </c:pt>
                <c:pt idx="939">
                  <c:v>0</c:v>
                </c:pt>
                <c:pt idx="940">
                  <c:v>554.67499999999995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144.8004</c:v>
                </c:pt>
                <c:pt idx="945">
                  <c:v>0</c:v>
                </c:pt>
                <c:pt idx="946">
                  <c:v>101.5214</c:v>
                </c:pt>
                <c:pt idx="947">
                  <c:v>119.9192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82.823599999999999</c:v>
                </c:pt>
                <c:pt idx="953">
                  <c:v>0</c:v>
                </c:pt>
                <c:pt idx="954">
                  <c:v>187.53880000000001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192.63030000000001</c:v>
                </c:pt>
                <c:pt idx="962">
                  <c:v>0</c:v>
                </c:pt>
                <c:pt idx="963">
                  <c:v>0</c:v>
                </c:pt>
                <c:pt idx="964">
                  <c:v>140.96459999999999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176.64439999999999</c:v>
                </c:pt>
                <c:pt idx="971">
                  <c:v>0</c:v>
                </c:pt>
                <c:pt idx="972">
                  <c:v>221.14959999999999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225.8425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156.89670000000001</c:v>
                </c:pt>
                <c:pt idx="990">
                  <c:v>221.72559999999999</c:v>
                </c:pt>
                <c:pt idx="991">
                  <c:v>214.465</c:v>
                </c:pt>
                <c:pt idx="992">
                  <c:v>0</c:v>
                </c:pt>
                <c:pt idx="993">
                  <c:v>0</c:v>
                </c:pt>
                <c:pt idx="994">
                  <c:v>517.89909999999998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166.72839999999999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125.95059999999999</c:v>
                </c:pt>
                <c:pt idx="1003">
                  <c:v>0</c:v>
                </c:pt>
                <c:pt idx="1004">
                  <c:v>86.527000000000001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216.09800000000001</c:v>
                </c:pt>
                <c:pt idx="1015">
                  <c:v>810.88199999999938</c:v>
                </c:pt>
                <c:pt idx="1016">
                  <c:v>0</c:v>
                </c:pt>
                <c:pt idx="1017">
                  <c:v>0</c:v>
                </c:pt>
                <c:pt idx="1018">
                  <c:v>247.02889999999999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191.33170000000001</c:v>
                </c:pt>
                <c:pt idx="1029">
                  <c:v>0</c:v>
                </c:pt>
                <c:pt idx="1030">
                  <c:v>205.6585</c:v>
                </c:pt>
                <c:pt idx="1031">
                  <c:v>88.690200000000004</c:v>
                </c:pt>
                <c:pt idx="1032">
                  <c:v>190.61779999999999</c:v>
                </c:pt>
                <c:pt idx="1033">
                  <c:v>101.1195</c:v>
                </c:pt>
                <c:pt idx="1034">
                  <c:v>73.652799999999871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181.92869999999999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351.82900000000001</c:v>
                </c:pt>
                <c:pt idx="1047">
                  <c:v>225.245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156.51220000000001</c:v>
                </c:pt>
                <c:pt idx="1056">
                  <c:v>0</c:v>
                </c:pt>
                <c:pt idx="1057">
                  <c:v>114.7475</c:v>
                </c:pt>
                <c:pt idx="1058">
                  <c:v>91.354699999999994</c:v>
                </c:pt>
                <c:pt idx="1059">
                  <c:v>280.07440000000008</c:v>
                </c:pt>
                <c:pt idx="1060">
                  <c:v>583.16859999999997</c:v>
                </c:pt>
                <c:pt idx="1061">
                  <c:v>0</c:v>
                </c:pt>
                <c:pt idx="1062">
                  <c:v>413.31369999999993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202.72049999999999</c:v>
                </c:pt>
                <c:pt idx="1072">
                  <c:v>0</c:v>
                </c:pt>
                <c:pt idx="1073">
                  <c:v>162.69290000000001</c:v>
                </c:pt>
                <c:pt idx="1074">
                  <c:v>0</c:v>
                </c:pt>
                <c:pt idx="1075">
                  <c:v>100.1678</c:v>
                </c:pt>
                <c:pt idx="1076">
                  <c:v>330.01010000000002</c:v>
                </c:pt>
                <c:pt idx="1077">
                  <c:v>0</c:v>
                </c:pt>
                <c:pt idx="1078">
                  <c:v>978.65070000000003</c:v>
                </c:pt>
                <c:pt idx="1079">
                  <c:v>0</c:v>
                </c:pt>
                <c:pt idx="1080">
                  <c:v>317.69630000000001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127.84180000000001</c:v>
                </c:pt>
                <c:pt idx="1085">
                  <c:v>153.68700000000001</c:v>
                </c:pt>
                <c:pt idx="1086">
                  <c:v>63.350200000000001</c:v>
                </c:pt>
                <c:pt idx="1087">
                  <c:v>0</c:v>
                </c:pt>
                <c:pt idx="1088">
                  <c:v>244.6627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264.41809999999907</c:v>
                </c:pt>
                <c:pt idx="1093">
                  <c:v>450.96719999999908</c:v>
                </c:pt>
                <c:pt idx="1094">
                  <c:v>277.03669999999909</c:v>
                </c:pt>
                <c:pt idx="1095">
                  <c:v>393.26839999999908</c:v>
                </c:pt>
                <c:pt idx="1096">
                  <c:v>0</c:v>
                </c:pt>
                <c:pt idx="1097">
                  <c:v>123.634</c:v>
                </c:pt>
                <c:pt idx="1098">
                  <c:v>0</c:v>
                </c:pt>
                <c:pt idx="1099">
                  <c:v>0</c:v>
                </c:pt>
                <c:pt idx="1100">
                  <c:v>122.3313</c:v>
                </c:pt>
                <c:pt idx="1101">
                  <c:v>438.87950000000001</c:v>
                </c:pt>
                <c:pt idx="1102">
                  <c:v>232.6301</c:v>
                </c:pt>
                <c:pt idx="1103">
                  <c:v>0</c:v>
                </c:pt>
                <c:pt idx="1104">
                  <c:v>149.37299999999999</c:v>
                </c:pt>
                <c:pt idx="1105">
                  <c:v>0</c:v>
                </c:pt>
                <c:pt idx="1106">
                  <c:v>65.427199999999999</c:v>
                </c:pt>
                <c:pt idx="1107">
                  <c:v>169.60679999999999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135.14699999999999</c:v>
                </c:pt>
                <c:pt idx="1114">
                  <c:v>65.899900000000002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145.7921</c:v>
                </c:pt>
                <c:pt idx="1119">
                  <c:v>115.6829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118.583</c:v>
                </c:pt>
                <c:pt idx="1124">
                  <c:v>260.10980000000001</c:v>
                </c:pt>
                <c:pt idx="1125">
                  <c:v>105.3745</c:v>
                </c:pt>
                <c:pt idx="1126">
                  <c:v>0</c:v>
                </c:pt>
                <c:pt idx="1127">
                  <c:v>266.07069999999999</c:v>
                </c:pt>
                <c:pt idx="1128">
                  <c:v>0</c:v>
                </c:pt>
                <c:pt idx="1129">
                  <c:v>135.72149999999999</c:v>
                </c:pt>
                <c:pt idx="1130">
                  <c:v>343.31700000000001</c:v>
                </c:pt>
                <c:pt idx="1131">
                  <c:v>0</c:v>
                </c:pt>
                <c:pt idx="1132">
                  <c:v>0</c:v>
                </c:pt>
                <c:pt idx="1133">
                  <c:v>207.66489999999999</c:v>
                </c:pt>
                <c:pt idx="1134">
                  <c:v>221.5333</c:v>
                </c:pt>
                <c:pt idx="1135">
                  <c:v>380.101</c:v>
                </c:pt>
                <c:pt idx="1136">
                  <c:v>0</c:v>
                </c:pt>
                <c:pt idx="1137">
                  <c:v>254.91800000000001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519.16229999999837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108.6003</c:v>
                </c:pt>
                <c:pt idx="1147">
                  <c:v>0</c:v>
                </c:pt>
                <c:pt idx="1148">
                  <c:v>0</c:v>
                </c:pt>
                <c:pt idx="1149">
                  <c:v>125.39409999999999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118.25360000000001</c:v>
                </c:pt>
                <c:pt idx="1154">
                  <c:v>0</c:v>
                </c:pt>
                <c:pt idx="1155">
                  <c:v>143.0968</c:v>
                </c:pt>
                <c:pt idx="1156">
                  <c:v>216.09800000000001</c:v>
                </c:pt>
                <c:pt idx="1157">
                  <c:v>213.92619999999999</c:v>
                </c:pt>
                <c:pt idx="1158">
                  <c:v>0</c:v>
                </c:pt>
                <c:pt idx="1159">
                  <c:v>0</c:v>
                </c:pt>
                <c:pt idx="1160">
                  <c:v>194.3895</c:v>
                </c:pt>
                <c:pt idx="1161">
                  <c:v>140.75739999999999</c:v>
                </c:pt>
                <c:pt idx="1162">
                  <c:v>0</c:v>
                </c:pt>
                <c:pt idx="1163">
                  <c:v>0</c:v>
                </c:pt>
                <c:pt idx="1164">
                  <c:v>106.9631</c:v>
                </c:pt>
                <c:pt idx="1165">
                  <c:v>633.03059999999937</c:v>
                </c:pt>
                <c:pt idx="1166">
                  <c:v>399.73059999999907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174.11580000000001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54.392600000000002</c:v>
                </c:pt>
                <c:pt idx="1176">
                  <c:v>0</c:v>
                </c:pt>
                <c:pt idx="1177">
                  <c:v>0</c:v>
                </c:pt>
                <c:pt idx="1178">
                  <c:v>210.749</c:v>
                </c:pt>
                <c:pt idx="1179">
                  <c:v>0</c:v>
                </c:pt>
                <c:pt idx="1180">
                  <c:v>141.43289999999999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506.80130000000003</c:v>
                </c:pt>
                <c:pt idx="1187">
                  <c:v>0</c:v>
                </c:pt>
                <c:pt idx="1188">
                  <c:v>198.4676</c:v>
                </c:pt>
                <c:pt idx="1189">
                  <c:v>0</c:v>
                </c:pt>
                <c:pt idx="1190">
                  <c:v>110.0034</c:v>
                </c:pt>
                <c:pt idx="1191">
                  <c:v>114.0303</c:v>
                </c:pt>
                <c:pt idx="1192">
                  <c:v>0</c:v>
                </c:pt>
                <c:pt idx="1193">
                  <c:v>137.77119999999999</c:v>
                </c:pt>
                <c:pt idx="1194">
                  <c:v>263.14679999999993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127.2685</c:v>
                </c:pt>
                <c:pt idx="1199">
                  <c:v>176.27869999999999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406.73219999999912</c:v>
                </c:pt>
                <c:pt idx="1205">
                  <c:v>0</c:v>
                </c:pt>
                <c:pt idx="1206">
                  <c:v>93.153799999999976</c:v>
                </c:pt>
                <c:pt idx="1207">
                  <c:v>1324.4407000000001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332.58829999999921</c:v>
                </c:pt>
                <c:pt idx="1212">
                  <c:v>0</c:v>
                </c:pt>
                <c:pt idx="1213">
                  <c:v>161.255</c:v>
                </c:pt>
                <c:pt idx="1214">
                  <c:v>0</c:v>
                </c:pt>
                <c:pt idx="1215">
                  <c:v>0</c:v>
                </c:pt>
                <c:pt idx="1216">
                  <c:v>103.3284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203.69049999999999</c:v>
                </c:pt>
                <c:pt idx="1222">
                  <c:v>0</c:v>
                </c:pt>
                <c:pt idx="1223">
                  <c:v>182.70949999999999</c:v>
                </c:pt>
                <c:pt idx="1224">
                  <c:v>0</c:v>
                </c:pt>
                <c:pt idx="1225">
                  <c:v>108.6003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205.16290000000001</c:v>
                </c:pt>
                <c:pt idx="1230">
                  <c:v>0</c:v>
                </c:pt>
                <c:pt idx="1231">
                  <c:v>0</c:v>
                </c:pt>
                <c:pt idx="1232">
                  <c:v>192.19550000000001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286.6755</c:v>
                </c:pt>
                <c:pt idx="1237">
                  <c:v>0</c:v>
                </c:pt>
                <c:pt idx="1238">
                  <c:v>100.404</c:v>
                </c:pt>
                <c:pt idx="1239">
                  <c:v>0</c:v>
                </c:pt>
                <c:pt idx="1240">
                  <c:v>407.3809</c:v>
                </c:pt>
                <c:pt idx="1241">
                  <c:v>0</c:v>
                </c:pt>
                <c:pt idx="1242">
                  <c:v>482.19929999999999</c:v>
                </c:pt>
                <c:pt idx="1243">
                  <c:v>0</c:v>
                </c:pt>
                <c:pt idx="1244">
                  <c:v>127.84180000000001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85.8292</c:v>
                </c:pt>
                <c:pt idx="1253">
                  <c:v>0</c:v>
                </c:pt>
                <c:pt idx="1254">
                  <c:v>150.42859999999999</c:v>
                </c:pt>
                <c:pt idx="1255">
                  <c:v>0</c:v>
                </c:pt>
                <c:pt idx="1256">
                  <c:v>0</c:v>
                </c:pt>
                <c:pt idx="1257">
                  <c:v>260.10980000000001</c:v>
                </c:pt>
                <c:pt idx="1258">
                  <c:v>0</c:v>
                </c:pt>
                <c:pt idx="1259">
                  <c:v>0</c:v>
                </c:pt>
                <c:pt idx="1260">
                  <c:v>223.27610000000001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397.2439</c:v>
                </c:pt>
                <c:pt idx="1269">
                  <c:v>0</c:v>
                </c:pt>
                <c:pt idx="1270">
                  <c:v>218.87559999999999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100.404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188.78630000000001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138.21850000000001</c:v>
                </c:pt>
                <c:pt idx="1287">
                  <c:v>672.17849999999999</c:v>
                </c:pt>
                <c:pt idx="1288">
                  <c:v>0</c:v>
                </c:pt>
                <c:pt idx="1289">
                  <c:v>63.068600000000011</c:v>
                </c:pt>
                <c:pt idx="1290">
                  <c:v>0</c:v>
                </c:pt>
                <c:pt idx="1291">
                  <c:v>0</c:v>
                </c:pt>
                <c:pt idx="1292">
                  <c:v>415.32979999999992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421.49809999999911</c:v>
                </c:pt>
                <c:pt idx="1297">
                  <c:v>153.9649</c:v>
                </c:pt>
                <c:pt idx="1298">
                  <c:v>0</c:v>
                </c:pt>
                <c:pt idx="1299">
                  <c:v>967.52970000000005</c:v>
                </c:pt>
                <c:pt idx="1300">
                  <c:v>0</c:v>
                </c:pt>
                <c:pt idx="1301">
                  <c:v>0</c:v>
                </c:pt>
                <c:pt idx="1302">
                  <c:v>291.58429999999993</c:v>
                </c:pt>
                <c:pt idx="1303">
                  <c:v>150.42859999999999</c:v>
                </c:pt>
                <c:pt idx="1304">
                  <c:v>286.99759999999912</c:v>
                </c:pt>
                <c:pt idx="1305">
                  <c:v>274.06420000000008</c:v>
                </c:pt>
                <c:pt idx="1306">
                  <c:v>0</c:v>
                </c:pt>
                <c:pt idx="1307">
                  <c:v>209.71090000000001</c:v>
                </c:pt>
                <c:pt idx="1308">
                  <c:v>0</c:v>
                </c:pt>
                <c:pt idx="1309">
                  <c:v>266.48709999999909</c:v>
                </c:pt>
                <c:pt idx="1310">
                  <c:v>90.770399999999981</c:v>
                </c:pt>
                <c:pt idx="1311">
                  <c:v>135.72149999999999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262.24619999999908</c:v>
                </c:pt>
                <c:pt idx="1317">
                  <c:v>88.690200000000004</c:v>
                </c:pt>
                <c:pt idx="1318">
                  <c:v>0</c:v>
                </c:pt>
                <c:pt idx="1319">
                  <c:v>240.51589999999999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588.54340000000002</c:v>
                </c:pt>
                <c:pt idx="1324">
                  <c:v>0</c:v>
                </c:pt>
                <c:pt idx="1325">
                  <c:v>0</c:v>
                </c:pt>
                <c:pt idx="1326">
                  <c:v>317.69630000000001</c:v>
                </c:pt>
                <c:pt idx="1327">
                  <c:v>84.271799999999999</c:v>
                </c:pt>
                <c:pt idx="1328">
                  <c:v>497.91</c:v>
                </c:pt>
                <c:pt idx="1329">
                  <c:v>398.7944</c:v>
                </c:pt>
                <c:pt idx="1330">
                  <c:v>0</c:v>
                </c:pt>
                <c:pt idx="1331">
                  <c:v>101.3603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77.4024</c:v>
                </c:pt>
                <c:pt idx="1336">
                  <c:v>0</c:v>
                </c:pt>
                <c:pt idx="1337">
                  <c:v>0</c:v>
                </c:pt>
                <c:pt idx="1338">
                  <c:v>165.32550000000001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311.11799999999999</c:v>
                </c:pt>
                <c:pt idx="1344">
                  <c:v>311.3075</c:v>
                </c:pt>
                <c:pt idx="1345">
                  <c:v>0</c:v>
                </c:pt>
                <c:pt idx="1346">
                  <c:v>0</c:v>
                </c:pt>
                <c:pt idx="1347">
                  <c:v>221.34129999999999</c:v>
                </c:pt>
                <c:pt idx="1348">
                  <c:v>978.65070000000003</c:v>
                </c:pt>
                <c:pt idx="1349">
                  <c:v>356.99209999999908</c:v>
                </c:pt>
                <c:pt idx="1350">
                  <c:v>204.66970000000001</c:v>
                </c:pt>
                <c:pt idx="1351">
                  <c:v>0</c:v>
                </c:pt>
                <c:pt idx="1352">
                  <c:v>165.0051</c:v>
                </c:pt>
                <c:pt idx="1353">
                  <c:v>224.22810000000001</c:v>
                </c:pt>
                <c:pt idx="1354">
                  <c:v>443.45109999999909</c:v>
                </c:pt>
                <c:pt idx="1355">
                  <c:v>1270.7853</c:v>
                </c:pt>
                <c:pt idx="1356">
                  <c:v>1004.0403</c:v>
                </c:pt>
                <c:pt idx="1357">
                  <c:v>495.97640000000001</c:v>
                </c:pt>
                <c:pt idx="1358">
                  <c:v>1080.49</c:v>
                </c:pt>
                <c:pt idx="1359">
                  <c:v>213.5684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359.75749999999999</c:v>
                </c:pt>
                <c:pt idx="1365">
                  <c:v>266.62610000000001</c:v>
                </c:pt>
                <c:pt idx="1366">
                  <c:v>108.32389999999999</c:v>
                </c:pt>
                <c:pt idx="1367">
                  <c:v>121.9808</c:v>
                </c:pt>
                <c:pt idx="1368">
                  <c:v>256.45370000000003</c:v>
                </c:pt>
                <c:pt idx="1369">
                  <c:v>0</c:v>
                </c:pt>
                <c:pt idx="1370">
                  <c:v>0</c:v>
                </c:pt>
                <c:pt idx="1371">
                  <c:v>121.9808</c:v>
                </c:pt>
                <c:pt idx="1372">
                  <c:v>525.57169999999996</c:v>
                </c:pt>
                <c:pt idx="1373">
                  <c:v>138.6688</c:v>
                </c:pt>
                <c:pt idx="1374">
                  <c:v>0</c:v>
                </c:pt>
                <c:pt idx="1375">
                  <c:v>448.11900000000009</c:v>
                </c:pt>
                <c:pt idx="1376">
                  <c:v>405.44099999999992</c:v>
                </c:pt>
                <c:pt idx="1377">
                  <c:v>0</c:v>
                </c:pt>
                <c:pt idx="1378">
                  <c:v>0</c:v>
                </c:pt>
                <c:pt idx="1379">
                  <c:v>104.6835</c:v>
                </c:pt>
                <c:pt idx="1380">
                  <c:v>0</c:v>
                </c:pt>
                <c:pt idx="1381">
                  <c:v>647.47230000000002</c:v>
                </c:pt>
                <c:pt idx="1382">
                  <c:v>0</c:v>
                </c:pt>
                <c:pt idx="1383">
                  <c:v>0</c:v>
                </c:pt>
                <c:pt idx="1384">
                  <c:v>473.0145</c:v>
                </c:pt>
                <c:pt idx="1385">
                  <c:v>0</c:v>
                </c:pt>
                <c:pt idx="1386">
                  <c:v>125.39409999999999</c:v>
                </c:pt>
                <c:pt idx="1387">
                  <c:v>0</c:v>
                </c:pt>
                <c:pt idx="1388">
                  <c:v>160.6464</c:v>
                </c:pt>
                <c:pt idx="1389">
                  <c:v>324.97179999999912</c:v>
                </c:pt>
                <c:pt idx="1390">
                  <c:v>0</c:v>
                </c:pt>
                <c:pt idx="1391">
                  <c:v>0</c:v>
                </c:pt>
                <c:pt idx="1392">
                  <c:v>68.332799999999978</c:v>
                </c:pt>
                <c:pt idx="1393">
                  <c:v>69.903599999999997</c:v>
                </c:pt>
                <c:pt idx="1394">
                  <c:v>0</c:v>
                </c:pt>
                <c:pt idx="1395">
                  <c:v>441.15339999999992</c:v>
                </c:pt>
                <c:pt idx="1396">
                  <c:v>0</c:v>
                </c:pt>
                <c:pt idx="1397">
                  <c:v>80.678399999999854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156.22499999999999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110.2884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75.214299999999994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308.48770000000002</c:v>
                </c:pt>
                <c:pt idx="1416">
                  <c:v>162.48589999999999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340.57049999999992</c:v>
                </c:pt>
                <c:pt idx="1423">
                  <c:v>375.07760000000002</c:v>
                </c:pt>
                <c:pt idx="1424">
                  <c:v>75.347399999999993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143.33770000000001</c:v>
                </c:pt>
                <c:pt idx="1432">
                  <c:v>135.14699999999999</c:v>
                </c:pt>
                <c:pt idx="1433">
                  <c:v>327.47160000000002</c:v>
                </c:pt>
                <c:pt idx="1434">
                  <c:v>0</c:v>
                </c:pt>
                <c:pt idx="1435">
                  <c:v>0</c:v>
                </c:pt>
                <c:pt idx="1436">
                  <c:v>164.1567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136.44649999999999</c:v>
                </c:pt>
                <c:pt idx="1444">
                  <c:v>0</c:v>
                </c:pt>
                <c:pt idx="1445">
                  <c:v>505.59750000000003</c:v>
                </c:pt>
                <c:pt idx="1446">
                  <c:v>86.002600000000001</c:v>
                </c:pt>
                <c:pt idx="1447">
                  <c:v>272.31110000000001</c:v>
                </c:pt>
                <c:pt idx="1448">
                  <c:v>0</c:v>
                </c:pt>
                <c:pt idx="1449">
                  <c:v>0</c:v>
                </c:pt>
                <c:pt idx="1450">
                  <c:v>144.30950000000001</c:v>
                </c:pt>
                <c:pt idx="1451">
                  <c:v>148.3321</c:v>
                </c:pt>
                <c:pt idx="1452">
                  <c:v>85.8292</c:v>
                </c:pt>
                <c:pt idx="1453">
                  <c:v>0</c:v>
                </c:pt>
                <c:pt idx="1454">
                  <c:v>471.70420000000001</c:v>
                </c:pt>
                <c:pt idx="1455">
                  <c:v>67.68089999999998</c:v>
                </c:pt>
                <c:pt idx="1456">
                  <c:v>115.99809999999999</c:v>
                </c:pt>
                <c:pt idx="1457">
                  <c:v>0</c:v>
                </c:pt>
                <c:pt idx="1458">
                  <c:v>131.3929</c:v>
                </c:pt>
                <c:pt idx="1459">
                  <c:v>194.83439999999999</c:v>
                </c:pt>
                <c:pt idx="1460">
                  <c:v>0</c:v>
                </c:pt>
                <c:pt idx="1461">
                  <c:v>161.255</c:v>
                </c:pt>
                <c:pt idx="1462">
                  <c:v>0</c:v>
                </c:pt>
                <c:pt idx="1463">
                  <c:v>73.525599999999983</c:v>
                </c:pt>
                <c:pt idx="1464">
                  <c:v>0</c:v>
                </c:pt>
                <c:pt idx="1465">
                  <c:v>0</c:v>
                </c:pt>
                <c:pt idx="1466">
                  <c:v>257.48770000000002</c:v>
                </c:pt>
                <c:pt idx="1467">
                  <c:v>0</c:v>
                </c:pt>
                <c:pt idx="1468">
                  <c:v>0</c:v>
                </c:pt>
                <c:pt idx="1469">
                  <c:v>445.77280000000002</c:v>
                </c:pt>
                <c:pt idx="1470">
                  <c:v>74.686499999999981</c:v>
                </c:pt>
                <c:pt idx="1471">
                  <c:v>0</c:v>
                </c:pt>
                <c:pt idx="1472">
                  <c:v>91.551199999999994</c:v>
                </c:pt>
                <c:pt idx="1473">
                  <c:v>92.345600000000005</c:v>
                </c:pt>
                <c:pt idx="1474">
                  <c:v>248.95500000000001</c:v>
                </c:pt>
                <c:pt idx="1475">
                  <c:v>0</c:v>
                </c:pt>
                <c:pt idx="1476">
                  <c:v>322.50990000000002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271.15480000000002</c:v>
                </c:pt>
                <c:pt idx="1483">
                  <c:v>202.07900000000001</c:v>
                </c:pt>
                <c:pt idx="1484">
                  <c:v>285.71350000000001</c:v>
                </c:pt>
                <c:pt idx="1485">
                  <c:v>336.97599999999909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98.317099999999996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144.30950000000001</c:v>
                </c:pt>
                <c:pt idx="1494">
                  <c:v>129.98869999999999</c:v>
                </c:pt>
                <c:pt idx="1495">
                  <c:v>0</c:v>
                </c:pt>
                <c:pt idx="1496">
                  <c:v>253.4006</c:v>
                </c:pt>
                <c:pt idx="1497">
                  <c:v>0</c:v>
                </c:pt>
                <c:pt idx="1498">
                  <c:v>198.4676</c:v>
                </c:pt>
                <c:pt idx="1499">
                  <c:v>0</c:v>
                </c:pt>
                <c:pt idx="1500">
                  <c:v>0</c:v>
                </c:pt>
                <c:pt idx="1501">
                  <c:v>104.8554</c:v>
                </c:pt>
                <c:pt idx="1502">
                  <c:v>0</c:v>
                </c:pt>
                <c:pt idx="1503">
                  <c:v>175.9145</c:v>
                </c:pt>
                <c:pt idx="1504">
                  <c:v>0</c:v>
                </c:pt>
                <c:pt idx="1505">
                  <c:v>220.57669999999999</c:v>
                </c:pt>
                <c:pt idx="1506">
                  <c:v>0</c:v>
                </c:pt>
                <c:pt idx="1507">
                  <c:v>65.6965</c:v>
                </c:pt>
                <c:pt idx="1508">
                  <c:v>0</c:v>
                </c:pt>
                <c:pt idx="1509">
                  <c:v>106.69499999999999</c:v>
                </c:pt>
                <c:pt idx="1510">
                  <c:v>0</c:v>
                </c:pt>
                <c:pt idx="1511">
                  <c:v>413.31369999999993</c:v>
                </c:pt>
                <c:pt idx="1512">
                  <c:v>356.24520000000001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95.451400000000007</c:v>
                </c:pt>
                <c:pt idx="1520">
                  <c:v>107.9577</c:v>
                </c:pt>
                <c:pt idx="1521">
                  <c:v>216.09800000000001</c:v>
                </c:pt>
                <c:pt idx="1522">
                  <c:v>0</c:v>
                </c:pt>
                <c:pt idx="1523">
                  <c:v>29.916599999999999</c:v>
                </c:pt>
                <c:pt idx="1524">
                  <c:v>0</c:v>
                </c:pt>
                <c:pt idx="1525">
                  <c:v>170.7405</c:v>
                </c:pt>
                <c:pt idx="1526">
                  <c:v>0</c:v>
                </c:pt>
                <c:pt idx="1527">
                  <c:v>0</c:v>
                </c:pt>
                <c:pt idx="1528">
                  <c:v>395.22430000000003</c:v>
                </c:pt>
                <c:pt idx="1529">
                  <c:v>236.77029999999999</c:v>
                </c:pt>
                <c:pt idx="1530">
                  <c:v>107.5033</c:v>
                </c:pt>
                <c:pt idx="1531">
                  <c:v>522.34729999999797</c:v>
                </c:pt>
                <c:pt idx="1532">
                  <c:v>105.2009</c:v>
                </c:pt>
                <c:pt idx="1533">
                  <c:v>90.193399999999983</c:v>
                </c:pt>
                <c:pt idx="1534">
                  <c:v>407.16449999999998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340.57049999999992</c:v>
                </c:pt>
                <c:pt idx="1541">
                  <c:v>0</c:v>
                </c:pt>
                <c:pt idx="1542">
                  <c:v>370.18529999999993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235.20060000000001</c:v>
                </c:pt>
                <c:pt idx="1550">
                  <c:v>0</c:v>
                </c:pt>
                <c:pt idx="1551">
                  <c:v>462.73160000000001</c:v>
                </c:pt>
                <c:pt idx="1552">
                  <c:v>55.576099999999997</c:v>
                </c:pt>
                <c:pt idx="1553">
                  <c:v>140.49940000000001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154.8048</c:v>
                </c:pt>
                <c:pt idx="1559">
                  <c:v>0</c:v>
                </c:pt>
                <c:pt idx="1560">
                  <c:v>98.544700000000006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112.72190000000001</c:v>
                </c:pt>
                <c:pt idx="1565">
                  <c:v>0</c:v>
                </c:pt>
                <c:pt idx="1566">
                  <c:v>0</c:v>
                </c:pt>
                <c:pt idx="1567">
                  <c:v>223.47139999999999</c:v>
                </c:pt>
                <c:pt idx="1568">
                  <c:v>163.73580000000001</c:v>
                </c:pt>
                <c:pt idx="1569">
                  <c:v>0</c:v>
                </c:pt>
                <c:pt idx="1570">
                  <c:v>377.85180000000008</c:v>
                </c:pt>
                <c:pt idx="1571">
                  <c:v>0</c:v>
                </c:pt>
                <c:pt idx="1572">
                  <c:v>53.683900000000001</c:v>
                </c:pt>
                <c:pt idx="1573">
                  <c:v>1102.8835999999999</c:v>
                </c:pt>
                <c:pt idx="1574">
                  <c:v>391.91079999999909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44.4377</c:v>
                </c:pt>
                <c:pt idx="1579">
                  <c:v>0</c:v>
                </c:pt>
                <c:pt idx="1580">
                  <c:v>0</c:v>
                </c:pt>
                <c:pt idx="1581">
                  <c:v>77.261899999999997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424.86329999999992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220.0068</c:v>
                </c:pt>
                <c:pt idx="1592">
                  <c:v>0</c:v>
                </c:pt>
                <c:pt idx="1593">
                  <c:v>128.61420000000001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135.14699999999999</c:v>
                </c:pt>
                <c:pt idx="1598">
                  <c:v>0</c:v>
                </c:pt>
                <c:pt idx="1599">
                  <c:v>252.8989</c:v>
                </c:pt>
                <c:pt idx="1600">
                  <c:v>313.02429999999993</c:v>
                </c:pt>
                <c:pt idx="1601">
                  <c:v>0</c:v>
                </c:pt>
                <c:pt idx="1602">
                  <c:v>538.87729999999885</c:v>
                </c:pt>
                <c:pt idx="1603">
                  <c:v>0</c:v>
                </c:pt>
                <c:pt idx="1604">
                  <c:v>371.80180000000001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472.14019999999999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135.57740000000001</c:v>
                </c:pt>
                <c:pt idx="1618">
                  <c:v>0</c:v>
                </c:pt>
                <c:pt idx="1619">
                  <c:v>0</c:v>
                </c:pt>
                <c:pt idx="1620">
                  <c:v>149.899</c:v>
                </c:pt>
                <c:pt idx="1621">
                  <c:v>277.33749999999992</c:v>
                </c:pt>
                <c:pt idx="1622">
                  <c:v>0</c:v>
                </c:pt>
                <c:pt idx="1623">
                  <c:v>0</c:v>
                </c:pt>
                <c:pt idx="1624">
                  <c:v>216.09800000000001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152.04040000000001</c:v>
                </c:pt>
                <c:pt idx="1629">
                  <c:v>0</c:v>
                </c:pt>
                <c:pt idx="1630">
                  <c:v>129.39609999999999</c:v>
                </c:pt>
                <c:pt idx="1631">
                  <c:v>0</c:v>
                </c:pt>
                <c:pt idx="1632">
                  <c:v>87.775899999999979</c:v>
                </c:pt>
                <c:pt idx="1633">
                  <c:v>0</c:v>
                </c:pt>
                <c:pt idx="1634">
                  <c:v>153.13419999999999</c:v>
                </c:pt>
                <c:pt idx="1635">
                  <c:v>0</c:v>
                </c:pt>
                <c:pt idx="1636">
                  <c:v>0</c:v>
                </c:pt>
                <c:pt idx="1637">
                  <c:v>87.775899999999979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555.27790000000005</c:v>
                </c:pt>
                <c:pt idx="1642">
                  <c:v>0</c:v>
                </c:pt>
                <c:pt idx="1643">
                  <c:v>89.623799999999946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75.480999999999995</c:v>
                </c:pt>
                <c:pt idx="1649">
                  <c:v>0</c:v>
                </c:pt>
                <c:pt idx="1650">
                  <c:v>611.07140000000004</c:v>
                </c:pt>
                <c:pt idx="1651">
                  <c:v>0</c:v>
                </c:pt>
                <c:pt idx="1652">
                  <c:v>0</c:v>
                </c:pt>
                <c:pt idx="1653">
                  <c:v>264.41809999999907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155.51159999999999</c:v>
                </c:pt>
                <c:pt idx="1664">
                  <c:v>138.6688</c:v>
                </c:pt>
                <c:pt idx="1665">
                  <c:v>0</c:v>
                </c:pt>
                <c:pt idx="1666">
                  <c:v>0</c:v>
                </c:pt>
                <c:pt idx="1667">
                  <c:v>104.34139999999999</c:v>
                </c:pt>
                <c:pt idx="1668">
                  <c:v>0</c:v>
                </c:pt>
                <c:pt idx="1669">
                  <c:v>0</c:v>
                </c:pt>
                <c:pt idx="1670">
                  <c:v>358.74700000000001</c:v>
                </c:pt>
                <c:pt idx="1671">
                  <c:v>842.99619999999936</c:v>
                </c:pt>
                <c:pt idx="1672">
                  <c:v>0</c:v>
                </c:pt>
                <c:pt idx="1673">
                  <c:v>575.28790000000004</c:v>
                </c:pt>
                <c:pt idx="1674">
                  <c:v>243.2646</c:v>
                </c:pt>
                <c:pt idx="1675">
                  <c:v>128.61420000000001</c:v>
                </c:pt>
                <c:pt idx="1676">
                  <c:v>222.88640000000001</c:v>
                </c:pt>
                <c:pt idx="1677">
                  <c:v>71.548400000000001</c:v>
                </c:pt>
                <c:pt idx="1678">
                  <c:v>0</c:v>
                </c:pt>
                <c:pt idx="1679">
                  <c:v>0</c:v>
                </c:pt>
                <c:pt idx="1680">
                  <c:v>427.85230000000001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175.9145</c:v>
                </c:pt>
                <c:pt idx="1685">
                  <c:v>0</c:v>
                </c:pt>
                <c:pt idx="1686">
                  <c:v>0</c:v>
                </c:pt>
                <c:pt idx="1687">
                  <c:v>317.69630000000001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166.94630000000001</c:v>
                </c:pt>
                <c:pt idx="1693">
                  <c:v>587.19039999999995</c:v>
                </c:pt>
                <c:pt idx="1694">
                  <c:v>0</c:v>
                </c:pt>
                <c:pt idx="1695">
                  <c:v>156.22499999999999</c:v>
                </c:pt>
                <c:pt idx="1696">
                  <c:v>0</c:v>
                </c:pt>
                <c:pt idx="1697">
                  <c:v>0</c:v>
                </c:pt>
                <c:pt idx="1698">
                  <c:v>103.706</c:v>
                </c:pt>
                <c:pt idx="1699">
                  <c:v>77.826899999999981</c:v>
                </c:pt>
                <c:pt idx="1700">
                  <c:v>0</c:v>
                </c:pt>
                <c:pt idx="1701">
                  <c:v>0</c:v>
                </c:pt>
                <c:pt idx="1702">
                  <c:v>73.7804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96.097800000000007</c:v>
                </c:pt>
                <c:pt idx="1709">
                  <c:v>0</c:v>
                </c:pt>
                <c:pt idx="1710">
                  <c:v>105.89879999999999</c:v>
                </c:pt>
                <c:pt idx="1711">
                  <c:v>401.61610000000002</c:v>
                </c:pt>
                <c:pt idx="1712">
                  <c:v>82.662699999999987</c:v>
                </c:pt>
                <c:pt idx="1713">
                  <c:v>0</c:v>
                </c:pt>
                <c:pt idx="1714">
                  <c:v>35.594700000000003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164.87729999999999</c:v>
                </c:pt>
                <c:pt idx="1720">
                  <c:v>85.656599999999983</c:v>
                </c:pt>
                <c:pt idx="1721">
                  <c:v>94.813599999999994</c:v>
                </c:pt>
                <c:pt idx="1722">
                  <c:v>0</c:v>
                </c:pt>
                <c:pt idx="1723">
                  <c:v>83.473200000000006</c:v>
                </c:pt>
                <c:pt idx="1724">
                  <c:v>0</c:v>
                </c:pt>
                <c:pt idx="1725">
                  <c:v>0</c:v>
                </c:pt>
                <c:pt idx="1726">
                  <c:v>107.2325</c:v>
                </c:pt>
                <c:pt idx="1727">
                  <c:v>536.61310000000003</c:v>
                </c:pt>
                <c:pt idx="1728">
                  <c:v>0</c:v>
                </c:pt>
                <c:pt idx="1729">
                  <c:v>68.114099999999993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792.02430000000004</c:v>
                </c:pt>
                <c:pt idx="1734">
                  <c:v>190.33369999999999</c:v>
                </c:pt>
                <c:pt idx="1735">
                  <c:v>142.85669999999999</c:v>
                </c:pt>
                <c:pt idx="1736">
                  <c:v>0</c:v>
                </c:pt>
                <c:pt idx="1737">
                  <c:v>62.604900000000001</c:v>
                </c:pt>
                <c:pt idx="1738">
                  <c:v>159.64240000000001</c:v>
                </c:pt>
                <c:pt idx="1739">
                  <c:v>774.02380000000005</c:v>
                </c:pt>
                <c:pt idx="1740">
                  <c:v>289.60070000000002</c:v>
                </c:pt>
                <c:pt idx="1741">
                  <c:v>0</c:v>
                </c:pt>
                <c:pt idx="1742">
                  <c:v>256.45370000000003</c:v>
                </c:pt>
                <c:pt idx="1743">
                  <c:v>225.643</c:v>
                </c:pt>
                <c:pt idx="1744">
                  <c:v>0</c:v>
                </c:pt>
                <c:pt idx="1745">
                  <c:v>276.43709999999908</c:v>
                </c:pt>
                <c:pt idx="1746">
                  <c:v>221.72559999999999</c:v>
                </c:pt>
                <c:pt idx="1747">
                  <c:v>0</c:v>
                </c:pt>
                <c:pt idx="1748">
                  <c:v>0</c:v>
                </c:pt>
                <c:pt idx="1749">
                  <c:v>118.25360000000001</c:v>
                </c:pt>
                <c:pt idx="1750">
                  <c:v>0</c:v>
                </c:pt>
                <c:pt idx="1751">
                  <c:v>0</c:v>
                </c:pt>
                <c:pt idx="1752">
                  <c:v>221.14959999999999</c:v>
                </c:pt>
                <c:pt idx="1753">
                  <c:v>304.51580000000001</c:v>
                </c:pt>
                <c:pt idx="1754">
                  <c:v>0</c:v>
                </c:pt>
                <c:pt idx="1755">
                  <c:v>0</c:v>
                </c:pt>
                <c:pt idx="1756">
                  <c:v>101.6831</c:v>
                </c:pt>
                <c:pt idx="1757">
                  <c:v>0</c:v>
                </c:pt>
                <c:pt idx="1758">
                  <c:v>143.49879999999999</c:v>
                </c:pt>
                <c:pt idx="1759">
                  <c:v>110.86279999999999</c:v>
                </c:pt>
                <c:pt idx="1760">
                  <c:v>0</c:v>
                </c:pt>
                <c:pt idx="1761">
                  <c:v>172.3535</c:v>
                </c:pt>
                <c:pt idx="1762">
                  <c:v>0</c:v>
                </c:pt>
                <c:pt idx="1763">
                  <c:v>788.35749999999837</c:v>
                </c:pt>
                <c:pt idx="1764">
                  <c:v>0</c:v>
                </c:pt>
                <c:pt idx="1765">
                  <c:v>0</c:v>
                </c:pt>
                <c:pt idx="1766">
                  <c:v>110.0034</c:v>
                </c:pt>
                <c:pt idx="1767">
                  <c:v>0</c:v>
                </c:pt>
                <c:pt idx="1768">
                  <c:v>49.5015</c:v>
                </c:pt>
                <c:pt idx="1769">
                  <c:v>180.3869</c:v>
                </c:pt>
                <c:pt idx="1770">
                  <c:v>360.77379999999908</c:v>
                </c:pt>
                <c:pt idx="1771">
                  <c:v>315.34300000000002</c:v>
                </c:pt>
                <c:pt idx="1772">
                  <c:v>536.16259999999886</c:v>
                </c:pt>
                <c:pt idx="1773">
                  <c:v>96.097800000000007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162.69290000000001</c:v>
                </c:pt>
                <c:pt idx="1780">
                  <c:v>0</c:v>
                </c:pt>
                <c:pt idx="1781">
                  <c:v>152.04040000000001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351.82900000000001</c:v>
                </c:pt>
                <c:pt idx="1791">
                  <c:v>0</c:v>
                </c:pt>
                <c:pt idx="1792">
                  <c:v>49.215400000000002</c:v>
                </c:pt>
                <c:pt idx="1793">
                  <c:v>0</c:v>
                </c:pt>
                <c:pt idx="1794">
                  <c:v>187.53880000000001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53824"/>
        <c:axId val="79238784"/>
      </c:barChart>
      <c:catAx>
        <c:axId val="95053824"/>
        <c:scaling>
          <c:orientation val="minMax"/>
        </c:scaling>
        <c:delete val="1"/>
        <c:axPos val="b"/>
        <c:majorTickMark val="out"/>
        <c:minorTickMark val="none"/>
        <c:tickLblPos val="none"/>
        <c:crossAx val="79238784"/>
        <c:crosses val="autoZero"/>
        <c:auto val="1"/>
        <c:lblAlgn val="ctr"/>
        <c:lblOffset val="100"/>
        <c:noMultiLvlLbl val="0"/>
      </c:catAx>
      <c:valAx>
        <c:axId val="7923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5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 RPKM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Sheet1!$B$2:$B$1566</c:f>
              <c:strCache>
                <c:ptCount val="1565"/>
                <c:pt idx="0">
                  <c:v> Unassigned1</c:v>
                </c:pt>
                <c:pt idx="1">
                  <c:v> Unassigned10</c:v>
                </c:pt>
                <c:pt idx="2">
                  <c:v> Unassigned100</c:v>
                </c:pt>
                <c:pt idx="3">
                  <c:v> Unassigned1000</c:v>
                </c:pt>
                <c:pt idx="4">
                  <c:v> Unassigned1001</c:v>
                </c:pt>
                <c:pt idx="5">
                  <c:v> Unassigned1002</c:v>
                </c:pt>
                <c:pt idx="6">
                  <c:v> Unassigned1003</c:v>
                </c:pt>
                <c:pt idx="7">
                  <c:v> Unassigned1004</c:v>
                </c:pt>
                <c:pt idx="8">
                  <c:v> Unassigned1005</c:v>
                </c:pt>
                <c:pt idx="9">
                  <c:v> Unassigned1006</c:v>
                </c:pt>
                <c:pt idx="10">
                  <c:v> Unassigned1007</c:v>
                </c:pt>
                <c:pt idx="11">
                  <c:v> Unassigned1008</c:v>
                </c:pt>
                <c:pt idx="12">
                  <c:v> Unassigned1009</c:v>
                </c:pt>
                <c:pt idx="13">
                  <c:v> Unassigned101</c:v>
                </c:pt>
                <c:pt idx="14">
                  <c:v> Unassigned1010</c:v>
                </c:pt>
                <c:pt idx="15">
                  <c:v> Unassigned1011</c:v>
                </c:pt>
                <c:pt idx="16">
                  <c:v> Unassigned1012</c:v>
                </c:pt>
                <c:pt idx="17">
                  <c:v> Unassigned1013</c:v>
                </c:pt>
                <c:pt idx="18">
                  <c:v> Unassigned1014</c:v>
                </c:pt>
                <c:pt idx="19">
                  <c:v> Unassigned1015</c:v>
                </c:pt>
                <c:pt idx="20">
                  <c:v> Unassigned1016</c:v>
                </c:pt>
                <c:pt idx="21">
                  <c:v> Unassigned1017</c:v>
                </c:pt>
                <c:pt idx="22">
                  <c:v> Unassigned1018</c:v>
                </c:pt>
                <c:pt idx="23">
                  <c:v> Unassigned1019</c:v>
                </c:pt>
                <c:pt idx="24">
                  <c:v> Unassigned102</c:v>
                </c:pt>
                <c:pt idx="25">
                  <c:v> Unassigned1020</c:v>
                </c:pt>
                <c:pt idx="26">
                  <c:v> Unassigned1021</c:v>
                </c:pt>
                <c:pt idx="27">
                  <c:v> Unassigned1022</c:v>
                </c:pt>
                <c:pt idx="28">
                  <c:v> Unassigned1023</c:v>
                </c:pt>
                <c:pt idx="29">
                  <c:v> Unassigned1024</c:v>
                </c:pt>
                <c:pt idx="30">
                  <c:v> Unassigned1025</c:v>
                </c:pt>
                <c:pt idx="31">
                  <c:v> Unassigned1026</c:v>
                </c:pt>
                <c:pt idx="32">
                  <c:v> Unassigned1027</c:v>
                </c:pt>
                <c:pt idx="33">
                  <c:v> Unassigned1028</c:v>
                </c:pt>
                <c:pt idx="34">
                  <c:v> Unassigned1029</c:v>
                </c:pt>
                <c:pt idx="35">
                  <c:v> Unassigned103</c:v>
                </c:pt>
                <c:pt idx="36">
                  <c:v> Unassigned1030</c:v>
                </c:pt>
                <c:pt idx="37">
                  <c:v> Unassigned1031</c:v>
                </c:pt>
                <c:pt idx="38">
                  <c:v> Unassigned1032</c:v>
                </c:pt>
                <c:pt idx="39">
                  <c:v> Unassigned1033</c:v>
                </c:pt>
                <c:pt idx="40">
                  <c:v> Unassigned1034</c:v>
                </c:pt>
                <c:pt idx="41">
                  <c:v> Unassigned1035</c:v>
                </c:pt>
                <c:pt idx="42">
                  <c:v> Unassigned1036</c:v>
                </c:pt>
                <c:pt idx="43">
                  <c:v> Unassigned1037</c:v>
                </c:pt>
                <c:pt idx="44">
                  <c:v> Unassigned1038</c:v>
                </c:pt>
                <c:pt idx="45">
                  <c:v> Unassigned1039</c:v>
                </c:pt>
                <c:pt idx="46">
                  <c:v> Unassigned104</c:v>
                </c:pt>
                <c:pt idx="47">
                  <c:v> Unassigned1040</c:v>
                </c:pt>
                <c:pt idx="48">
                  <c:v> Unassigned1041</c:v>
                </c:pt>
                <c:pt idx="49">
                  <c:v> Unassigned1042</c:v>
                </c:pt>
                <c:pt idx="50">
                  <c:v> Unassigned1043</c:v>
                </c:pt>
                <c:pt idx="51">
                  <c:v> Unassigned1044</c:v>
                </c:pt>
                <c:pt idx="52">
                  <c:v> Unassigned1045</c:v>
                </c:pt>
                <c:pt idx="53">
                  <c:v> Unassigned1046</c:v>
                </c:pt>
                <c:pt idx="54">
                  <c:v> Unassigned1047</c:v>
                </c:pt>
                <c:pt idx="55">
                  <c:v> Unassigned1048</c:v>
                </c:pt>
                <c:pt idx="56">
                  <c:v> Unassigned1049</c:v>
                </c:pt>
                <c:pt idx="57">
                  <c:v> Unassigned105</c:v>
                </c:pt>
                <c:pt idx="58">
                  <c:v> Unassigned1050</c:v>
                </c:pt>
                <c:pt idx="59">
                  <c:v> Unassigned1051</c:v>
                </c:pt>
                <c:pt idx="60">
                  <c:v> Unassigned1052</c:v>
                </c:pt>
                <c:pt idx="61">
                  <c:v> Unassigned1053</c:v>
                </c:pt>
                <c:pt idx="62">
                  <c:v> Unassigned1054</c:v>
                </c:pt>
                <c:pt idx="63">
                  <c:v> Unassigned1055</c:v>
                </c:pt>
                <c:pt idx="64">
                  <c:v> Unassigned1056</c:v>
                </c:pt>
                <c:pt idx="65">
                  <c:v> Unassigned1057</c:v>
                </c:pt>
                <c:pt idx="66">
                  <c:v> Unassigned1058</c:v>
                </c:pt>
                <c:pt idx="67">
                  <c:v> Unassigned1059</c:v>
                </c:pt>
                <c:pt idx="68">
                  <c:v> Unassigned106</c:v>
                </c:pt>
                <c:pt idx="69">
                  <c:v> Unassigned1060</c:v>
                </c:pt>
                <c:pt idx="70">
                  <c:v> Unassigned1061</c:v>
                </c:pt>
                <c:pt idx="71">
                  <c:v> Unassigned1062</c:v>
                </c:pt>
                <c:pt idx="72">
                  <c:v> Unassigned1063</c:v>
                </c:pt>
                <c:pt idx="73">
                  <c:v> Unassigned1064</c:v>
                </c:pt>
                <c:pt idx="74">
                  <c:v> Unassigned1065</c:v>
                </c:pt>
                <c:pt idx="75">
                  <c:v> Unassigned1066</c:v>
                </c:pt>
                <c:pt idx="76">
                  <c:v> Unassigned1067</c:v>
                </c:pt>
                <c:pt idx="77">
                  <c:v> Unassigned1068</c:v>
                </c:pt>
                <c:pt idx="78">
                  <c:v> Unassigned1069</c:v>
                </c:pt>
                <c:pt idx="79">
                  <c:v> Unassigned107</c:v>
                </c:pt>
                <c:pt idx="80">
                  <c:v> Unassigned1070</c:v>
                </c:pt>
                <c:pt idx="81">
                  <c:v> Unassigned1071</c:v>
                </c:pt>
                <c:pt idx="82">
                  <c:v> Unassigned1072</c:v>
                </c:pt>
                <c:pt idx="83">
                  <c:v> Unassigned1073</c:v>
                </c:pt>
                <c:pt idx="84">
                  <c:v> Unassigned1074</c:v>
                </c:pt>
                <c:pt idx="85">
                  <c:v> Unassigned1075</c:v>
                </c:pt>
                <c:pt idx="86">
                  <c:v> Unassigned1076</c:v>
                </c:pt>
                <c:pt idx="87">
                  <c:v> Unassigned1077</c:v>
                </c:pt>
                <c:pt idx="88">
                  <c:v> Unassigned1078</c:v>
                </c:pt>
                <c:pt idx="89">
                  <c:v> Unassigned1079</c:v>
                </c:pt>
                <c:pt idx="90">
                  <c:v> Unassigned108</c:v>
                </c:pt>
                <c:pt idx="91">
                  <c:v> Unassigned1080</c:v>
                </c:pt>
                <c:pt idx="92">
                  <c:v> Unassigned1081</c:v>
                </c:pt>
                <c:pt idx="93">
                  <c:v> Unassigned1082</c:v>
                </c:pt>
                <c:pt idx="94">
                  <c:v> Unassigned1083</c:v>
                </c:pt>
                <c:pt idx="95">
                  <c:v> Unassigned1084</c:v>
                </c:pt>
                <c:pt idx="96">
                  <c:v> Unassigned1085</c:v>
                </c:pt>
                <c:pt idx="97">
                  <c:v> Unassigned1086</c:v>
                </c:pt>
                <c:pt idx="98">
                  <c:v> Unassigned1087</c:v>
                </c:pt>
                <c:pt idx="99">
                  <c:v> Unassigned1088</c:v>
                </c:pt>
                <c:pt idx="100">
                  <c:v> Unassigned1089</c:v>
                </c:pt>
                <c:pt idx="101">
                  <c:v> Unassigned109</c:v>
                </c:pt>
                <c:pt idx="102">
                  <c:v> Unassigned1090</c:v>
                </c:pt>
                <c:pt idx="103">
                  <c:v> Unassigned1091</c:v>
                </c:pt>
                <c:pt idx="104">
                  <c:v> Unassigned1092</c:v>
                </c:pt>
                <c:pt idx="105">
                  <c:v> Unassigned1093</c:v>
                </c:pt>
                <c:pt idx="106">
                  <c:v> Unassigned1094</c:v>
                </c:pt>
                <c:pt idx="107">
                  <c:v> Unassigned1095</c:v>
                </c:pt>
                <c:pt idx="108">
                  <c:v> Unassigned1096</c:v>
                </c:pt>
                <c:pt idx="109">
                  <c:v> Unassigned1097</c:v>
                </c:pt>
                <c:pt idx="110">
                  <c:v> Unassigned1098</c:v>
                </c:pt>
                <c:pt idx="111">
                  <c:v> Unassigned1099</c:v>
                </c:pt>
                <c:pt idx="112">
                  <c:v> Unassigned11</c:v>
                </c:pt>
                <c:pt idx="113">
                  <c:v> Unassigned110</c:v>
                </c:pt>
                <c:pt idx="114">
                  <c:v> Unassigned1100</c:v>
                </c:pt>
                <c:pt idx="115">
                  <c:v> Unassigned1101</c:v>
                </c:pt>
                <c:pt idx="116">
                  <c:v> Unassigned1102</c:v>
                </c:pt>
                <c:pt idx="117">
                  <c:v> Unassigned1103</c:v>
                </c:pt>
                <c:pt idx="118">
                  <c:v> Unassigned1104</c:v>
                </c:pt>
                <c:pt idx="119">
                  <c:v> Unassigned1105</c:v>
                </c:pt>
                <c:pt idx="120">
                  <c:v> Unassigned1106</c:v>
                </c:pt>
                <c:pt idx="121">
                  <c:v> Unassigned1107</c:v>
                </c:pt>
                <c:pt idx="122">
                  <c:v> Unassigned1108</c:v>
                </c:pt>
                <c:pt idx="123">
                  <c:v> Unassigned1109</c:v>
                </c:pt>
                <c:pt idx="124">
                  <c:v> Unassigned111</c:v>
                </c:pt>
                <c:pt idx="125">
                  <c:v> Unassigned1110</c:v>
                </c:pt>
                <c:pt idx="126">
                  <c:v> Unassigned1111</c:v>
                </c:pt>
                <c:pt idx="127">
                  <c:v> Unassigned1112</c:v>
                </c:pt>
                <c:pt idx="128">
                  <c:v> Unassigned1113</c:v>
                </c:pt>
                <c:pt idx="129">
                  <c:v> Unassigned1114</c:v>
                </c:pt>
                <c:pt idx="130">
                  <c:v> Unassigned1115</c:v>
                </c:pt>
                <c:pt idx="131">
                  <c:v> Unassigned1116</c:v>
                </c:pt>
                <c:pt idx="132">
                  <c:v> Unassigned1117</c:v>
                </c:pt>
                <c:pt idx="133">
                  <c:v> Unassigned1118</c:v>
                </c:pt>
                <c:pt idx="134">
                  <c:v> Unassigned1119</c:v>
                </c:pt>
                <c:pt idx="135">
                  <c:v> Unassigned112</c:v>
                </c:pt>
                <c:pt idx="136">
                  <c:v> Unassigned1120</c:v>
                </c:pt>
                <c:pt idx="137">
                  <c:v> Unassigned1121</c:v>
                </c:pt>
                <c:pt idx="138">
                  <c:v> Unassigned1122</c:v>
                </c:pt>
                <c:pt idx="139">
                  <c:v> Unassigned1123</c:v>
                </c:pt>
                <c:pt idx="140">
                  <c:v> Unassigned1124</c:v>
                </c:pt>
                <c:pt idx="141">
                  <c:v> Unassigned1125</c:v>
                </c:pt>
                <c:pt idx="142">
                  <c:v> Unassigned1126</c:v>
                </c:pt>
                <c:pt idx="143">
                  <c:v> Unassigned1127</c:v>
                </c:pt>
                <c:pt idx="144">
                  <c:v> Unassigned1128</c:v>
                </c:pt>
                <c:pt idx="145">
                  <c:v> Unassigned1129</c:v>
                </c:pt>
                <c:pt idx="146">
                  <c:v> Unassigned113</c:v>
                </c:pt>
                <c:pt idx="147">
                  <c:v> Unassigned1130</c:v>
                </c:pt>
                <c:pt idx="148">
                  <c:v> Unassigned1131</c:v>
                </c:pt>
                <c:pt idx="149">
                  <c:v> Unassigned1132</c:v>
                </c:pt>
                <c:pt idx="150">
                  <c:v> Unassigned1133</c:v>
                </c:pt>
                <c:pt idx="151">
                  <c:v> Unassigned1134</c:v>
                </c:pt>
                <c:pt idx="152">
                  <c:v> Unassigned1135</c:v>
                </c:pt>
                <c:pt idx="153">
                  <c:v> Unassigned1136</c:v>
                </c:pt>
                <c:pt idx="154">
                  <c:v> Unassigned1137</c:v>
                </c:pt>
                <c:pt idx="155">
                  <c:v> Unassigned1138</c:v>
                </c:pt>
                <c:pt idx="156">
                  <c:v> Unassigned1139</c:v>
                </c:pt>
                <c:pt idx="157">
                  <c:v> Unassigned114</c:v>
                </c:pt>
                <c:pt idx="158">
                  <c:v> Unassigned1140</c:v>
                </c:pt>
                <c:pt idx="159">
                  <c:v> Unassigned1141</c:v>
                </c:pt>
                <c:pt idx="160">
                  <c:v> Unassigned1142</c:v>
                </c:pt>
                <c:pt idx="161">
                  <c:v> Unassigned1143</c:v>
                </c:pt>
                <c:pt idx="162">
                  <c:v> Unassigned1144</c:v>
                </c:pt>
                <c:pt idx="163">
                  <c:v> Unassigned1145</c:v>
                </c:pt>
                <c:pt idx="164">
                  <c:v> Unassigned1146</c:v>
                </c:pt>
                <c:pt idx="165">
                  <c:v> Unassigned1147</c:v>
                </c:pt>
                <c:pt idx="166">
                  <c:v> Unassigned1148</c:v>
                </c:pt>
                <c:pt idx="167">
                  <c:v> Unassigned1149</c:v>
                </c:pt>
                <c:pt idx="168">
                  <c:v> Unassigned115</c:v>
                </c:pt>
                <c:pt idx="169">
                  <c:v> Unassigned1150</c:v>
                </c:pt>
                <c:pt idx="170">
                  <c:v> Unassigned1151</c:v>
                </c:pt>
                <c:pt idx="171">
                  <c:v> Unassigned1152</c:v>
                </c:pt>
                <c:pt idx="172">
                  <c:v> Unassigned1153</c:v>
                </c:pt>
                <c:pt idx="173">
                  <c:v> Unassigned1154</c:v>
                </c:pt>
                <c:pt idx="174">
                  <c:v> Unassigned1155</c:v>
                </c:pt>
                <c:pt idx="175">
                  <c:v> Unassigned1156</c:v>
                </c:pt>
                <c:pt idx="176">
                  <c:v> Unassigned1157</c:v>
                </c:pt>
                <c:pt idx="177">
                  <c:v> Unassigned1158</c:v>
                </c:pt>
                <c:pt idx="178">
                  <c:v> Unassigned1159</c:v>
                </c:pt>
                <c:pt idx="179">
                  <c:v> Unassigned116</c:v>
                </c:pt>
                <c:pt idx="180">
                  <c:v> Unassigned1160</c:v>
                </c:pt>
                <c:pt idx="181">
                  <c:v> Unassigned1161</c:v>
                </c:pt>
                <c:pt idx="182">
                  <c:v> Unassigned1162</c:v>
                </c:pt>
                <c:pt idx="183">
                  <c:v> Unassigned1163</c:v>
                </c:pt>
                <c:pt idx="184">
                  <c:v> Unassigned1164</c:v>
                </c:pt>
                <c:pt idx="185">
                  <c:v> Unassigned1165</c:v>
                </c:pt>
                <c:pt idx="186">
                  <c:v> Unassigned1166</c:v>
                </c:pt>
                <c:pt idx="187">
                  <c:v> Unassigned1167</c:v>
                </c:pt>
                <c:pt idx="188">
                  <c:v> Unassigned1168</c:v>
                </c:pt>
                <c:pt idx="189">
                  <c:v> Unassigned1169</c:v>
                </c:pt>
                <c:pt idx="190">
                  <c:v> Unassigned117</c:v>
                </c:pt>
                <c:pt idx="191">
                  <c:v> Unassigned1170</c:v>
                </c:pt>
                <c:pt idx="192">
                  <c:v> Unassigned1171</c:v>
                </c:pt>
                <c:pt idx="193">
                  <c:v> Unassigned1172</c:v>
                </c:pt>
                <c:pt idx="194">
                  <c:v> Unassigned1173</c:v>
                </c:pt>
                <c:pt idx="195">
                  <c:v> Unassigned1174</c:v>
                </c:pt>
                <c:pt idx="196">
                  <c:v> Unassigned1175</c:v>
                </c:pt>
                <c:pt idx="197">
                  <c:v> Unassigned1176</c:v>
                </c:pt>
                <c:pt idx="198">
                  <c:v> Unassigned1177</c:v>
                </c:pt>
                <c:pt idx="199">
                  <c:v> Unassigned1178</c:v>
                </c:pt>
                <c:pt idx="200">
                  <c:v> Unassigned1179</c:v>
                </c:pt>
                <c:pt idx="201">
                  <c:v> Unassigned118</c:v>
                </c:pt>
                <c:pt idx="202">
                  <c:v> Unassigned1180</c:v>
                </c:pt>
                <c:pt idx="203">
                  <c:v> Unassigned1181</c:v>
                </c:pt>
                <c:pt idx="204">
                  <c:v> Unassigned1182</c:v>
                </c:pt>
                <c:pt idx="205">
                  <c:v> Unassigned1183</c:v>
                </c:pt>
                <c:pt idx="206">
                  <c:v> Unassigned1184</c:v>
                </c:pt>
                <c:pt idx="207">
                  <c:v> Unassigned1185</c:v>
                </c:pt>
                <c:pt idx="208">
                  <c:v> Unassigned1186</c:v>
                </c:pt>
                <c:pt idx="209">
                  <c:v> Unassigned1187</c:v>
                </c:pt>
                <c:pt idx="210">
                  <c:v> Unassigned1188</c:v>
                </c:pt>
                <c:pt idx="211">
                  <c:v> Unassigned1189</c:v>
                </c:pt>
                <c:pt idx="212">
                  <c:v> Unassigned119</c:v>
                </c:pt>
                <c:pt idx="213">
                  <c:v> Unassigned1190</c:v>
                </c:pt>
                <c:pt idx="214">
                  <c:v> Unassigned1191</c:v>
                </c:pt>
                <c:pt idx="215">
                  <c:v> Unassigned1192</c:v>
                </c:pt>
                <c:pt idx="216">
                  <c:v> Unassigned1193</c:v>
                </c:pt>
                <c:pt idx="217">
                  <c:v> Unassigned1194</c:v>
                </c:pt>
                <c:pt idx="218">
                  <c:v> Unassigned1195</c:v>
                </c:pt>
                <c:pt idx="219">
                  <c:v> Unassigned1196</c:v>
                </c:pt>
                <c:pt idx="220">
                  <c:v> Unassigned1197</c:v>
                </c:pt>
                <c:pt idx="221">
                  <c:v> Unassigned1198</c:v>
                </c:pt>
                <c:pt idx="222">
                  <c:v> Unassigned1199</c:v>
                </c:pt>
                <c:pt idx="223">
                  <c:v> Unassigned12</c:v>
                </c:pt>
                <c:pt idx="224">
                  <c:v> Unassigned120</c:v>
                </c:pt>
                <c:pt idx="225">
                  <c:v> Unassigned1200</c:v>
                </c:pt>
                <c:pt idx="226">
                  <c:v> Unassigned1201</c:v>
                </c:pt>
                <c:pt idx="227">
                  <c:v> Unassigned1202</c:v>
                </c:pt>
                <c:pt idx="228">
                  <c:v> Unassigned1203</c:v>
                </c:pt>
                <c:pt idx="229">
                  <c:v> Unassigned1204</c:v>
                </c:pt>
                <c:pt idx="230">
                  <c:v> Unassigned1205</c:v>
                </c:pt>
                <c:pt idx="231">
                  <c:v> Unassigned1206</c:v>
                </c:pt>
                <c:pt idx="232">
                  <c:v> Unassigned1207</c:v>
                </c:pt>
                <c:pt idx="233">
                  <c:v> Unassigned1208</c:v>
                </c:pt>
                <c:pt idx="234">
                  <c:v> Unassigned1209</c:v>
                </c:pt>
                <c:pt idx="235">
                  <c:v> Unassigned121</c:v>
                </c:pt>
                <c:pt idx="236">
                  <c:v> Unassigned1210</c:v>
                </c:pt>
                <c:pt idx="237">
                  <c:v> Unassigned1211</c:v>
                </c:pt>
                <c:pt idx="238">
                  <c:v> Unassigned1212</c:v>
                </c:pt>
                <c:pt idx="239">
                  <c:v> Unassigned1213</c:v>
                </c:pt>
                <c:pt idx="240">
                  <c:v> Unassigned1214</c:v>
                </c:pt>
                <c:pt idx="241">
                  <c:v> Unassigned1215</c:v>
                </c:pt>
                <c:pt idx="242">
                  <c:v> Unassigned1216</c:v>
                </c:pt>
                <c:pt idx="243">
                  <c:v> Unassigned1217</c:v>
                </c:pt>
                <c:pt idx="244">
                  <c:v> Unassigned1218</c:v>
                </c:pt>
                <c:pt idx="245">
                  <c:v> Unassigned1219</c:v>
                </c:pt>
                <c:pt idx="246">
                  <c:v> Unassigned122</c:v>
                </c:pt>
                <c:pt idx="247">
                  <c:v> Unassigned1220</c:v>
                </c:pt>
                <c:pt idx="248">
                  <c:v> Unassigned1221</c:v>
                </c:pt>
                <c:pt idx="249">
                  <c:v> Unassigned1222</c:v>
                </c:pt>
                <c:pt idx="250">
                  <c:v> Unassigned1223</c:v>
                </c:pt>
                <c:pt idx="251">
                  <c:v> Unassigned1224</c:v>
                </c:pt>
                <c:pt idx="252">
                  <c:v> Unassigned1225</c:v>
                </c:pt>
                <c:pt idx="253">
                  <c:v> Unassigned1226</c:v>
                </c:pt>
                <c:pt idx="254">
                  <c:v> Unassigned1227</c:v>
                </c:pt>
                <c:pt idx="255">
                  <c:v> Unassigned1228</c:v>
                </c:pt>
                <c:pt idx="256">
                  <c:v> Unassigned1229</c:v>
                </c:pt>
                <c:pt idx="257">
                  <c:v> Unassigned123</c:v>
                </c:pt>
                <c:pt idx="258">
                  <c:v> Unassigned1230</c:v>
                </c:pt>
                <c:pt idx="259">
                  <c:v> Unassigned1231</c:v>
                </c:pt>
                <c:pt idx="260">
                  <c:v> Unassigned1232</c:v>
                </c:pt>
                <c:pt idx="261">
                  <c:v> Unassigned1233</c:v>
                </c:pt>
                <c:pt idx="262">
                  <c:v> Unassigned1234</c:v>
                </c:pt>
                <c:pt idx="263">
                  <c:v> Unassigned1235</c:v>
                </c:pt>
                <c:pt idx="264">
                  <c:v> Unassigned1236</c:v>
                </c:pt>
                <c:pt idx="265">
                  <c:v> Unassigned1237</c:v>
                </c:pt>
                <c:pt idx="266">
                  <c:v> Unassigned1238</c:v>
                </c:pt>
                <c:pt idx="267">
                  <c:v> Unassigned1239</c:v>
                </c:pt>
                <c:pt idx="268">
                  <c:v> Unassigned124</c:v>
                </c:pt>
                <c:pt idx="269">
                  <c:v> Unassigned1240</c:v>
                </c:pt>
                <c:pt idx="270">
                  <c:v> Unassigned1241</c:v>
                </c:pt>
                <c:pt idx="271">
                  <c:v> Unassigned1242</c:v>
                </c:pt>
                <c:pt idx="272">
                  <c:v> Unassigned1243</c:v>
                </c:pt>
                <c:pt idx="273">
                  <c:v> Unassigned1244</c:v>
                </c:pt>
                <c:pt idx="274">
                  <c:v> Unassigned1245</c:v>
                </c:pt>
                <c:pt idx="275">
                  <c:v> Unassigned1246</c:v>
                </c:pt>
                <c:pt idx="276">
                  <c:v> Unassigned1247</c:v>
                </c:pt>
                <c:pt idx="277">
                  <c:v> Unassigned1248</c:v>
                </c:pt>
                <c:pt idx="278">
                  <c:v> Unassigned1249</c:v>
                </c:pt>
                <c:pt idx="279">
                  <c:v> Unassigned125</c:v>
                </c:pt>
                <c:pt idx="280">
                  <c:v> Unassigned1250</c:v>
                </c:pt>
                <c:pt idx="281">
                  <c:v> Unassigned1251</c:v>
                </c:pt>
                <c:pt idx="282">
                  <c:v> Unassigned1252</c:v>
                </c:pt>
                <c:pt idx="283">
                  <c:v> Unassigned1253</c:v>
                </c:pt>
                <c:pt idx="284">
                  <c:v> Unassigned1254</c:v>
                </c:pt>
                <c:pt idx="285">
                  <c:v> Unassigned1255</c:v>
                </c:pt>
                <c:pt idx="286">
                  <c:v> Unassigned1256</c:v>
                </c:pt>
                <c:pt idx="287">
                  <c:v> Unassigned1257</c:v>
                </c:pt>
                <c:pt idx="288">
                  <c:v> Unassigned1258</c:v>
                </c:pt>
                <c:pt idx="289">
                  <c:v> Unassigned1259</c:v>
                </c:pt>
                <c:pt idx="290">
                  <c:v> Unassigned126</c:v>
                </c:pt>
                <c:pt idx="291">
                  <c:v> Unassigned1260</c:v>
                </c:pt>
                <c:pt idx="292">
                  <c:v> Unassigned1261</c:v>
                </c:pt>
                <c:pt idx="293">
                  <c:v> Unassigned1262</c:v>
                </c:pt>
                <c:pt idx="294">
                  <c:v> Unassigned1263</c:v>
                </c:pt>
                <c:pt idx="295">
                  <c:v> Unassigned1264</c:v>
                </c:pt>
                <c:pt idx="296">
                  <c:v> Unassigned1265</c:v>
                </c:pt>
                <c:pt idx="297">
                  <c:v> Unassigned1266</c:v>
                </c:pt>
                <c:pt idx="298">
                  <c:v> Unassigned1267</c:v>
                </c:pt>
                <c:pt idx="299">
                  <c:v> Unassigned1268</c:v>
                </c:pt>
                <c:pt idx="300">
                  <c:v> Unassigned1269</c:v>
                </c:pt>
                <c:pt idx="301">
                  <c:v> Unassigned127</c:v>
                </c:pt>
                <c:pt idx="302">
                  <c:v> Unassigned1270</c:v>
                </c:pt>
                <c:pt idx="303">
                  <c:v> Unassigned1271</c:v>
                </c:pt>
                <c:pt idx="304">
                  <c:v> Unassigned1272</c:v>
                </c:pt>
                <c:pt idx="305">
                  <c:v> Unassigned1273</c:v>
                </c:pt>
                <c:pt idx="306">
                  <c:v> Unassigned1274</c:v>
                </c:pt>
                <c:pt idx="307">
                  <c:v> Unassigned1275</c:v>
                </c:pt>
                <c:pt idx="308">
                  <c:v> Unassigned1276</c:v>
                </c:pt>
                <c:pt idx="309">
                  <c:v> Unassigned1277</c:v>
                </c:pt>
                <c:pt idx="310">
                  <c:v> Unassigned1278</c:v>
                </c:pt>
                <c:pt idx="311">
                  <c:v> Unassigned1279</c:v>
                </c:pt>
                <c:pt idx="312">
                  <c:v> Unassigned128</c:v>
                </c:pt>
                <c:pt idx="313">
                  <c:v> Unassigned1280</c:v>
                </c:pt>
                <c:pt idx="314">
                  <c:v> Unassigned1281</c:v>
                </c:pt>
                <c:pt idx="315">
                  <c:v> Unassigned1282</c:v>
                </c:pt>
                <c:pt idx="316">
                  <c:v> Unassigned1283</c:v>
                </c:pt>
                <c:pt idx="317">
                  <c:v> Unassigned1284</c:v>
                </c:pt>
                <c:pt idx="318">
                  <c:v> Unassigned1285</c:v>
                </c:pt>
                <c:pt idx="319">
                  <c:v> Unassigned1286</c:v>
                </c:pt>
                <c:pt idx="320">
                  <c:v> Unassigned1287</c:v>
                </c:pt>
                <c:pt idx="321">
                  <c:v> Unassigned1288</c:v>
                </c:pt>
                <c:pt idx="322">
                  <c:v> Unassigned1289</c:v>
                </c:pt>
                <c:pt idx="323">
                  <c:v> Unassigned129</c:v>
                </c:pt>
                <c:pt idx="324">
                  <c:v> Unassigned1290</c:v>
                </c:pt>
                <c:pt idx="325">
                  <c:v> Unassigned1291</c:v>
                </c:pt>
                <c:pt idx="326">
                  <c:v> Unassigned1292</c:v>
                </c:pt>
                <c:pt idx="327">
                  <c:v> Unassigned1293</c:v>
                </c:pt>
                <c:pt idx="328">
                  <c:v> Unassigned1294</c:v>
                </c:pt>
                <c:pt idx="329">
                  <c:v> Unassigned1295</c:v>
                </c:pt>
                <c:pt idx="330">
                  <c:v> Unassigned1296</c:v>
                </c:pt>
                <c:pt idx="331">
                  <c:v> Unassigned1297</c:v>
                </c:pt>
                <c:pt idx="332">
                  <c:v> Unassigned1298</c:v>
                </c:pt>
                <c:pt idx="333">
                  <c:v> Unassigned1299</c:v>
                </c:pt>
                <c:pt idx="334">
                  <c:v> Unassigned13</c:v>
                </c:pt>
                <c:pt idx="335">
                  <c:v> Unassigned130</c:v>
                </c:pt>
                <c:pt idx="336">
                  <c:v> Unassigned1300</c:v>
                </c:pt>
                <c:pt idx="337">
                  <c:v> Unassigned1301</c:v>
                </c:pt>
                <c:pt idx="338">
                  <c:v> Unassigned1302</c:v>
                </c:pt>
                <c:pt idx="339">
                  <c:v> Unassigned1303</c:v>
                </c:pt>
                <c:pt idx="340">
                  <c:v> Unassigned1304</c:v>
                </c:pt>
                <c:pt idx="341">
                  <c:v> Unassigned1305</c:v>
                </c:pt>
                <c:pt idx="342">
                  <c:v> Unassigned1306</c:v>
                </c:pt>
                <c:pt idx="343">
                  <c:v> Unassigned1307</c:v>
                </c:pt>
                <c:pt idx="344">
                  <c:v> Unassigned1308</c:v>
                </c:pt>
                <c:pt idx="345">
                  <c:v> Unassigned1309</c:v>
                </c:pt>
                <c:pt idx="346">
                  <c:v> Unassigned131</c:v>
                </c:pt>
                <c:pt idx="347">
                  <c:v> Unassigned1310</c:v>
                </c:pt>
                <c:pt idx="348">
                  <c:v> Unassigned1311</c:v>
                </c:pt>
                <c:pt idx="349">
                  <c:v> Unassigned1312</c:v>
                </c:pt>
                <c:pt idx="350">
                  <c:v> Unassigned1313</c:v>
                </c:pt>
                <c:pt idx="351">
                  <c:v> Unassigned1314</c:v>
                </c:pt>
                <c:pt idx="352">
                  <c:v> Unassigned1315</c:v>
                </c:pt>
                <c:pt idx="353">
                  <c:v> Unassigned1316</c:v>
                </c:pt>
                <c:pt idx="354">
                  <c:v> Unassigned1317</c:v>
                </c:pt>
                <c:pt idx="355">
                  <c:v> Unassigned1318</c:v>
                </c:pt>
                <c:pt idx="356">
                  <c:v> Unassigned1319</c:v>
                </c:pt>
                <c:pt idx="357">
                  <c:v> Unassigned132</c:v>
                </c:pt>
                <c:pt idx="358">
                  <c:v> Unassigned1320</c:v>
                </c:pt>
                <c:pt idx="359">
                  <c:v> Unassigned1321</c:v>
                </c:pt>
                <c:pt idx="360">
                  <c:v> Unassigned1322</c:v>
                </c:pt>
                <c:pt idx="361">
                  <c:v> Unassigned1323</c:v>
                </c:pt>
                <c:pt idx="362">
                  <c:v> Unassigned1324</c:v>
                </c:pt>
                <c:pt idx="363">
                  <c:v> Unassigned1325</c:v>
                </c:pt>
                <c:pt idx="364">
                  <c:v> Unassigned1326</c:v>
                </c:pt>
                <c:pt idx="365">
                  <c:v> Unassigned1327</c:v>
                </c:pt>
                <c:pt idx="366">
                  <c:v> Unassigned1328</c:v>
                </c:pt>
                <c:pt idx="367">
                  <c:v> Unassigned1329</c:v>
                </c:pt>
                <c:pt idx="368">
                  <c:v> Unassigned133</c:v>
                </c:pt>
                <c:pt idx="369">
                  <c:v> Unassigned1330</c:v>
                </c:pt>
                <c:pt idx="370">
                  <c:v> Unassigned1331</c:v>
                </c:pt>
                <c:pt idx="371">
                  <c:v> Unassigned1332</c:v>
                </c:pt>
                <c:pt idx="372">
                  <c:v> Unassigned1333</c:v>
                </c:pt>
                <c:pt idx="373">
                  <c:v> Unassigned1334</c:v>
                </c:pt>
                <c:pt idx="374">
                  <c:v> Unassigned1335</c:v>
                </c:pt>
                <c:pt idx="375">
                  <c:v> Unassigned1336</c:v>
                </c:pt>
                <c:pt idx="376">
                  <c:v> Unassigned1337</c:v>
                </c:pt>
                <c:pt idx="377">
                  <c:v> Unassigned1338</c:v>
                </c:pt>
                <c:pt idx="378">
                  <c:v> Unassigned1339</c:v>
                </c:pt>
                <c:pt idx="379">
                  <c:v> Unassigned134</c:v>
                </c:pt>
                <c:pt idx="380">
                  <c:v> Unassigned1340</c:v>
                </c:pt>
                <c:pt idx="381">
                  <c:v> Unassigned1341</c:v>
                </c:pt>
                <c:pt idx="382">
                  <c:v> Unassigned1342</c:v>
                </c:pt>
                <c:pt idx="383">
                  <c:v> Unassigned1343</c:v>
                </c:pt>
                <c:pt idx="384">
                  <c:v> Unassigned1344</c:v>
                </c:pt>
                <c:pt idx="385">
                  <c:v> Unassigned1345</c:v>
                </c:pt>
                <c:pt idx="386">
                  <c:v> Unassigned1346</c:v>
                </c:pt>
                <c:pt idx="387">
                  <c:v> Unassigned1347</c:v>
                </c:pt>
                <c:pt idx="388">
                  <c:v> Unassigned1348</c:v>
                </c:pt>
                <c:pt idx="389">
                  <c:v> Unassigned1349</c:v>
                </c:pt>
                <c:pt idx="390">
                  <c:v> Unassigned135</c:v>
                </c:pt>
                <c:pt idx="391">
                  <c:v> Unassigned1350</c:v>
                </c:pt>
                <c:pt idx="392">
                  <c:v> Unassigned1351</c:v>
                </c:pt>
                <c:pt idx="393">
                  <c:v> Unassigned1352</c:v>
                </c:pt>
                <c:pt idx="394">
                  <c:v> Unassigned1353</c:v>
                </c:pt>
                <c:pt idx="395">
                  <c:v> Unassigned1354</c:v>
                </c:pt>
                <c:pt idx="396">
                  <c:v> Unassigned1355</c:v>
                </c:pt>
                <c:pt idx="397">
                  <c:v> Unassigned1356</c:v>
                </c:pt>
                <c:pt idx="398">
                  <c:v> Unassigned1357</c:v>
                </c:pt>
                <c:pt idx="399">
                  <c:v> Unassigned1358</c:v>
                </c:pt>
                <c:pt idx="400">
                  <c:v> Unassigned1359</c:v>
                </c:pt>
                <c:pt idx="401">
                  <c:v> Unassigned136</c:v>
                </c:pt>
                <c:pt idx="402">
                  <c:v> Unassigned1360</c:v>
                </c:pt>
                <c:pt idx="403">
                  <c:v> Unassigned1361</c:v>
                </c:pt>
                <c:pt idx="404">
                  <c:v> Unassigned1362</c:v>
                </c:pt>
                <c:pt idx="405">
                  <c:v> Unassigned1363</c:v>
                </c:pt>
                <c:pt idx="406">
                  <c:v> Unassigned1364</c:v>
                </c:pt>
                <c:pt idx="407">
                  <c:v> Unassigned1365</c:v>
                </c:pt>
                <c:pt idx="408">
                  <c:v> Unassigned1366</c:v>
                </c:pt>
                <c:pt idx="409">
                  <c:v> Unassigned1367</c:v>
                </c:pt>
                <c:pt idx="410">
                  <c:v> Unassigned1368</c:v>
                </c:pt>
                <c:pt idx="411">
                  <c:v> Unassigned1369</c:v>
                </c:pt>
                <c:pt idx="412">
                  <c:v> Unassigned137</c:v>
                </c:pt>
                <c:pt idx="413">
                  <c:v> Unassigned1370</c:v>
                </c:pt>
                <c:pt idx="414">
                  <c:v> Unassigned1371</c:v>
                </c:pt>
                <c:pt idx="415">
                  <c:v> Unassigned1372</c:v>
                </c:pt>
                <c:pt idx="416">
                  <c:v> Unassigned1373</c:v>
                </c:pt>
                <c:pt idx="417">
                  <c:v> Unassigned1374</c:v>
                </c:pt>
                <c:pt idx="418">
                  <c:v> Unassigned1375</c:v>
                </c:pt>
                <c:pt idx="419">
                  <c:v> Unassigned1376</c:v>
                </c:pt>
                <c:pt idx="420">
                  <c:v> Unassigned1377</c:v>
                </c:pt>
                <c:pt idx="421">
                  <c:v> Unassigned1378</c:v>
                </c:pt>
                <c:pt idx="422">
                  <c:v> Unassigned1379</c:v>
                </c:pt>
                <c:pt idx="423">
                  <c:v> Unassigned138</c:v>
                </c:pt>
                <c:pt idx="424">
                  <c:v> Unassigned1380</c:v>
                </c:pt>
                <c:pt idx="425">
                  <c:v> Unassigned1381</c:v>
                </c:pt>
                <c:pt idx="426">
                  <c:v> Unassigned1382</c:v>
                </c:pt>
                <c:pt idx="427">
                  <c:v> Unassigned1383</c:v>
                </c:pt>
                <c:pt idx="428">
                  <c:v> Unassigned1384</c:v>
                </c:pt>
                <c:pt idx="429">
                  <c:v> Unassigned1385</c:v>
                </c:pt>
                <c:pt idx="430">
                  <c:v> Unassigned1386</c:v>
                </c:pt>
                <c:pt idx="431">
                  <c:v> Unassigned1387</c:v>
                </c:pt>
                <c:pt idx="432">
                  <c:v> Unassigned1388</c:v>
                </c:pt>
                <c:pt idx="433">
                  <c:v> Unassigned1389</c:v>
                </c:pt>
                <c:pt idx="434">
                  <c:v> Unassigned139</c:v>
                </c:pt>
                <c:pt idx="435">
                  <c:v> Unassigned1390</c:v>
                </c:pt>
                <c:pt idx="436">
                  <c:v> Unassigned1391</c:v>
                </c:pt>
                <c:pt idx="437">
                  <c:v> Unassigned1392</c:v>
                </c:pt>
                <c:pt idx="438">
                  <c:v> Unassigned1393</c:v>
                </c:pt>
                <c:pt idx="439">
                  <c:v> Unassigned1394</c:v>
                </c:pt>
                <c:pt idx="440">
                  <c:v> Unassigned1395</c:v>
                </c:pt>
                <c:pt idx="441">
                  <c:v> Unassigned1396</c:v>
                </c:pt>
                <c:pt idx="442">
                  <c:v> Unassigned1397</c:v>
                </c:pt>
                <c:pt idx="443">
                  <c:v> Unassigned1398</c:v>
                </c:pt>
                <c:pt idx="444">
                  <c:v> Unassigned1399</c:v>
                </c:pt>
                <c:pt idx="445">
                  <c:v> Unassigned14</c:v>
                </c:pt>
                <c:pt idx="446">
                  <c:v> Unassigned140</c:v>
                </c:pt>
                <c:pt idx="447">
                  <c:v> Unassigned1400</c:v>
                </c:pt>
                <c:pt idx="448">
                  <c:v> Unassigned1401</c:v>
                </c:pt>
                <c:pt idx="449">
                  <c:v> Unassigned1402</c:v>
                </c:pt>
                <c:pt idx="450">
                  <c:v> Unassigned1403</c:v>
                </c:pt>
                <c:pt idx="451">
                  <c:v> Unassigned1404</c:v>
                </c:pt>
                <c:pt idx="452">
                  <c:v> Unassigned1405</c:v>
                </c:pt>
                <c:pt idx="453">
                  <c:v> Unassigned1406</c:v>
                </c:pt>
                <c:pt idx="454">
                  <c:v> Unassigned1407</c:v>
                </c:pt>
                <c:pt idx="455">
                  <c:v> Unassigned1408</c:v>
                </c:pt>
                <c:pt idx="456">
                  <c:v> Unassigned1409</c:v>
                </c:pt>
                <c:pt idx="457">
                  <c:v> Unassigned141</c:v>
                </c:pt>
                <c:pt idx="458">
                  <c:v> Unassigned1410</c:v>
                </c:pt>
                <c:pt idx="459">
                  <c:v> Unassigned1411</c:v>
                </c:pt>
                <c:pt idx="460">
                  <c:v> Unassigned1412</c:v>
                </c:pt>
                <c:pt idx="461">
                  <c:v> Unassigned1413</c:v>
                </c:pt>
                <c:pt idx="462">
                  <c:v> Unassigned1414</c:v>
                </c:pt>
                <c:pt idx="463">
                  <c:v> Unassigned1415</c:v>
                </c:pt>
                <c:pt idx="464">
                  <c:v> Unassigned1416</c:v>
                </c:pt>
                <c:pt idx="465">
                  <c:v> Unassigned1417</c:v>
                </c:pt>
                <c:pt idx="466">
                  <c:v> Unassigned1418</c:v>
                </c:pt>
                <c:pt idx="467">
                  <c:v> Unassigned1419</c:v>
                </c:pt>
                <c:pt idx="468">
                  <c:v> Unassigned142</c:v>
                </c:pt>
                <c:pt idx="469">
                  <c:v> Unassigned1420</c:v>
                </c:pt>
                <c:pt idx="470">
                  <c:v> Unassigned1421</c:v>
                </c:pt>
                <c:pt idx="471">
                  <c:v> Unassigned1422</c:v>
                </c:pt>
                <c:pt idx="472">
                  <c:v> Unassigned1423</c:v>
                </c:pt>
                <c:pt idx="473">
                  <c:v> Unassigned1424</c:v>
                </c:pt>
                <c:pt idx="474">
                  <c:v> Unassigned1425</c:v>
                </c:pt>
                <c:pt idx="475">
                  <c:v> Unassigned1426</c:v>
                </c:pt>
                <c:pt idx="476">
                  <c:v> Unassigned1427</c:v>
                </c:pt>
                <c:pt idx="477">
                  <c:v> Unassigned1428</c:v>
                </c:pt>
                <c:pt idx="478">
                  <c:v> Unassigned1429</c:v>
                </c:pt>
                <c:pt idx="479">
                  <c:v> Unassigned143</c:v>
                </c:pt>
                <c:pt idx="480">
                  <c:v> Unassigned1430</c:v>
                </c:pt>
                <c:pt idx="481">
                  <c:v> Unassigned1431</c:v>
                </c:pt>
                <c:pt idx="482">
                  <c:v> Unassigned1432</c:v>
                </c:pt>
                <c:pt idx="483">
                  <c:v> Unassigned1433</c:v>
                </c:pt>
                <c:pt idx="484">
                  <c:v> Unassigned1434</c:v>
                </c:pt>
                <c:pt idx="485">
                  <c:v> Unassigned1435</c:v>
                </c:pt>
                <c:pt idx="486">
                  <c:v> Unassigned1436</c:v>
                </c:pt>
                <c:pt idx="487">
                  <c:v> Unassigned1437</c:v>
                </c:pt>
                <c:pt idx="488">
                  <c:v> Unassigned1438</c:v>
                </c:pt>
                <c:pt idx="489">
                  <c:v> Unassigned1439</c:v>
                </c:pt>
                <c:pt idx="490">
                  <c:v> Unassigned144</c:v>
                </c:pt>
                <c:pt idx="491">
                  <c:v> Unassigned1440</c:v>
                </c:pt>
                <c:pt idx="492">
                  <c:v> Unassigned1441</c:v>
                </c:pt>
                <c:pt idx="493">
                  <c:v> Unassigned1442</c:v>
                </c:pt>
                <c:pt idx="494">
                  <c:v> Unassigned1443</c:v>
                </c:pt>
                <c:pt idx="495">
                  <c:v> Unassigned1444</c:v>
                </c:pt>
                <c:pt idx="496">
                  <c:v> Unassigned1445</c:v>
                </c:pt>
                <c:pt idx="497">
                  <c:v> Unassigned1446</c:v>
                </c:pt>
                <c:pt idx="498">
                  <c:v> Unassigned1447</c:v>
                </c:pt>
                <c:pt idx="499">
                  <c:v> Unassigned1448</c:v>
                </c:pt>
                <c:pt idx="500">
                  <c:v> Unassigned1449</c:v>
                </c:pt>
                <c:pt idx="501">
                  <c:v> Unassigned145</c:v>
                </c:pt>
                <c:pt idx="502">
                  <c:v> Unassigned1450</c:v>
                </c:pt>
                <c:pt idx="503">
                  <c:v> Unassigned1451</c:v>
                </c:pt>
                <c:pt idx="504">
                  <c:v> Unassigned1452</c:v>
                </c:pt>
                <c:pt idx="505">
                  <c:v> Unassigned1453</c:v>
                </c:pt>
                <c:pt idx="506">
                  <c:v> Unassigned1454</c:v>
                </c:pt>
                <c:pt idx="507">
                  <c:v> Unassigned1455</c:v>
                </c:pt>
                <c:pt idx="508">
                  <c:v> Unassigned1456</c:v>
                </c:pt>
                <c:pt idx="509">
                  <c:v> Unassigned1457</c:v>
                </c:pt>
                <c:pt idx="510">
                  <c:v> Unassigned1458</c:v>
                </c:pt>
                <c:pt idx="511">
                  <c:v> Unassigned1459</c:v>
                </c:pt>
                <c:pt idx="512">
                  <c:v> Unassigned146</c:v>
                </c:pt>
                <c:pt idx="513">
                  <c:v> Unassigned1460</c:v>
                </c:pt>
                <c:pt idx="514">
                  <c:v> Unassigned1461</c:v>
                </c:pt>
                <c:pt idx="515">
                  <c:v> Unassigned1462</c:v>
                </c:pt>
                <c:pt idx="516">
                  <c:v> Unassigned1463</c:v>
                </c:pt>
                <c:pt idx="517">
                  <c:v> Unassigned1464</c:v>
                </c:pt>
                <c:pt idx="518">
                  <c:v> Unassigned1465</c:v>
                </c:pt>
                <c:pt idx="519">
                  <c:v> Unassigned1466</c:v>
                </c:pt>
                <c:pt idx="520">
                  <c:v> Unassigned1467</c:v>
                </c:pt>
                <c:pt idx="521">
                  <c:v> Unassigned1468</c:v>
                </c:pt>
                <c:pt idx="522">
                  <c:v> Unassigned1469</c:v>
                </c:pt>
                <c:pt idx="523">
                  <c:v> Unassigned147</c:v>
                </c:pt>
                <c:pt idx="524">
                  <c:v> Unassigned1470</c:v>
                </c:pt>
                <c:pt idx="525">
                  <c:v> Unassigned1471</c:v>
                </c:pt>
                <c:pt idx="526">
                  <c:v> Unassigned1472</c:v>
                </c:pt>
                <c:pt idx="527">
                  <c:v> Unassigned1473</c:v>
                </c:pt>
                <c:pt idx="528">
                  <c:v> Unassigned1474</c:v>
                </c:pt>
                <c:pt idx="529">
                  <c:v> Unassigned1475</c:v>
                </c:pt>
                <c:pt idx="530">
                  <c:v> Unassigned1476</c:v>
                </c:pt>
                <c:pt idx="531">
                  <c:v> Unassigned1477</c:v>
                </c:pt>
                <c:pt idx="532">
                  <c:v> Unassigned1478</c:v>
                </c:pt>
                <c:pt idx="533">
                  <c:v> Unassigned1479</c:v>
                </c:pt>
                <c:pt idx="534">
                  <c:v> Unassigned148</c:v>
                </c:pt>
                <c:pt idx="535">
                  <c:v> Unassigned1480</c:v>
                </c:pt>
                <c:pt idx="536">
                  <c:v> Unassigned1481</c:v>
                </c:pt>
                <c:pt idx="537">
                  <c:v> Unassigned1482</c:v>
                </c:pt>
                <c:pt idx="538">
                  <c:v> Unassigned1483</c:v>
                </c:pt>
                <c:pt idx="539">
                  <c:v> Unassigned1484</c:v>
                </c:pt>
                <c:pt idx="540">
                  <c:v> Unassigned1485</c:v>
                </c:pt>
                <c:pt idx="541">
                  <c:v> Unassigned1486</c:v>
                </c:pt>
                <c:pt idx="542">
                  <c:v> Unassigned1487</c:v>
                </c:pt>
                <c:pt idx="543">
                  <c:v> Unassigned1488</c:v>
                </c:pt>
                <c:pt idx="544">
                  <c:v> Unassigned1489</c:v>
                </c:pt>
                <c:pt idx="545">
                  <c:v> Unassigned149</c:v>
                </c:pt>
                <c:pt idx="546">
                  <c:v> Unassigned1490</c:v>
                </c:pt>
                <c:pt idx="547">
                  <c:v> Unassigned1491</c:v>
                </c:pt>
                <c:pt idx="548">
                  <c:v> Unassigned1492</c:v>
                </c:pt>
                <c:pt idx="549">
                  <c:v> Unassigned1493</c:v>
                </c:pt>
                <c:pt idx="550">
                  <c:v> Unassigned1494</c:v>
                </c:pt>
                <c:pt idx="551">
                  <c:v> Unassigned1495</c:v>
                </c:pt>
                <c:pt idx="552">
                  <c:v> Unassigned1496</c:v>
                </c:pt>
                <c:pt idx="553">
                  <c:v> Unassigned1497</c:v>
                </c:pt>
                <c:pt idx="554">
                  <c:v> Unassigned1498</c:v>
                </c:pt>
                <c:pt idx="555">
                  <c:v> Unassigned1499</c:v>
                </c:pt>
                <c:pt idx="556">
                  <c:v> Unassigned15</c:v>
                </c:pt>
                <c:pt idx="557">
                  <c:v> Unassigned150</c:v>
                </c:pt>
                <c:pt idx="558">
                  <c:v> Unassigned1500</c:v>
                </c:pt>
                <c:pt idx="559">
                  <c:v> Unassigned1501</c:v>
                </c:pt>
                <c:pt idx="560">
                  <c:v> Unassigned1502</c:v>
                </c:pt>
                <c:pt idx="561">
                  <c:v> Unassigned1503</c:v>
                </c:pt>
                <c:pt idx="562">
                  <c:v> Unassigned1504</c:v>
                </c:pt>
                <c:pt idx="563">
                  <c:v> Unassigned1505</c:v>
                </c:pt>
                <c:pt idx="564">
                  <c:v> Unassigned1506</c:v>
                </c:pt>
                <c:pt idx="565">
                  <c:v> Unassigned1507</c:v>
                </c:pt>
                <c:pt idx="566">
                  <c:v> Unassigned1508</c:v>
                </c:pt>
                <c:pt idx="567">
                  <c:v> Unassigned1509</c:v>
                </c:pt>
                <c:pt idx="568">
                  <c:v> Unassigned151</c:v>
                </c:pt>
                <c:pt idx="569">
                  <c:v> Unassigned1510</c:v>
                </c:pt>
                <c:pt idx="570">
                  <c:v> Unassigned1511</c:v>
                </c:pt>
                <c:pt idx="571">
                  <c:v> Unassigned1512</c:v>
                </c:pt>
                <c:pt idx="572">
                  <c:v> Unassigned1513</c:v>
                </c:pt>
                <c:pt idx="573">
                  <c:v> Unassigned1514</c:v>
                </c:pt>
                <c:pt idx="574">
                  <c:v> Unassigned1515</c:v>
                </c:pt>
                <c:pt idx="575">
                  <c:v> Unassigned1516</c:v>
                </c:pt>
                <c:pt idx="576">
                  <c:v> Unassigned1517</c:v>
                </c:pt>
                <c:pt idx="577">
                  <c:v> Unassigned1518</c:v>
                </c:pt>
                <c:pt idx="578">
                  <c:v> Unassigned1519</c:v>
                </c:pt>
                <c:pt idx="579">
                  <c:v> Unassigned152</c:v>
                </c:pt>
                <c:pt idx="580">
                  <c:v> Unassigned1520</c:v>
                </c:pt>
                <c:pt idx="581">
                  <c:v> Unassigned1521</c:v>
                </c:pt>
                <c:pt idx="582">
                  <c:v> Unassigned1522</c:v>
                </c:pt>
                <c:pt idx="583">
                  <c:v> Unassigned1523</c:v>
                </c:pt>
                <c:pt idx="584">
                  <c:v> Unassigned1524</c:v>
                </c:pt>
                <c:pt idx="585">
                  <c:v> Unassigned1525</c:v>
                </c:pt>
                <c:pt idx="586">
                  <c:v> Unassigned1526</c:v>
                </c:pt>
                <c:pt idx="587">
                  <c:v> Unassigned1527</c:v>
                </c:pt>
                <c:pt idx="588">
                  <c:v> Unassigned1528</c:v>
                </c:pt>
                <c:pt idx="589">
                  <c:v> Unassigned1529</c:v>
                </c:pt>
                <c:pt idx="590">
                  <c:v> Unassigned153</c:v>
                </c:pt>
                <c:pt idx="591">
                  <c:v> Unassigned1530</c:v>
                </c:pt>
                <c:pt idx="592">
                  <c:v> Unassigned1531</c:v>
                </c:pt>
                <c:pt idx="593">
                  <c:v> Unassigned1532</c:v>
                </c:pt>
                <c:pt idx="594">
                  <c:v> Unassigned1533</c:v>
                </c:pt>
                <c:pt idx="595">
                  <c:v> Unassigned1534</c:v>
                </c:pt>
                <c:pt idx="596">
                  <c:v> Unassigned1535</c:v>
                </c:pt>
                <c:pt idx="597">
                  <c:v> Unassigned1536</c:v>
                </c:pt>
                <c:pt idx="598">
                  <c:v> Unassigned1537</c:v>
                </c:pt>
                <c:pt idx="599">
                  <c:v> Unassigned1538</c:v>
                </c:pt>
                <c:pt idx="600">
                  <c:v> Unassigned1539</c:v>
                </c:pt>
                <c:pt idx="601">
                  <c:v> Unassigned154</c:v>
                </c:pt>
                <c:pt idx="602">
                  <c:v> Unassigned1540</c:v>
                </c:pt>
                <c:pt idx="603">
                  <c:v> Unassigned1541</c:v>
                </c:pt>
                <c:pt idx="604">
                  <c:v> Unassigned1542</c:v>
                </c:pt>
                <c:pt idx="605">
                  <c:v> Unassigned1543</c:v>
                </c:pt>
                <c:pt idx="606">
                  <c:v> Unassigned1544</c:v>
                </c:pt>
                <c:pt idx="607">
                  <c:v> Unassigned1545</c:v>
                </c:pt>
                <c:pt idx="608">
                  <c:v> Unassigned1546</c:v>
                </c:pt>
                <c:pt idx="609">
                  <c:v> Unassigned1547</c:v>
                </c:pt>
                <c:pt idx="610">
                  <c:v> Unassigned1548</c:v>
                </c:pt>
                <c:pt idx="611">
                  <c:v> Unassigned1549</c:v>
                </c:pt>
                <c:pt idx="612">
                  <c:v> Unassigned155</c:v>
                </c:pt>
                <c:pt idx="613">
                  <c:v> Unassigned1550</c:v>
                </c:pt>
                <c:pt idx="614">
                  <c:v> Unassigned1551</c:v>
                </c:pt>
                <c:pt idx="615">
                  <c:v> Unassigned1552</c:v>
                </c:pt>
                <c:pt idx="616">
                  <c:v> Unassigned1553</c:v>
                </c:pt>
                <c:pt idx="617">
                  <c:v> Unassigned1554</c:v>
                </c:pt>
                <c:pt idx="618">
                  <c:v> Unassigned1555</c:v>
                </c:pt>
                <c:pt idx="619">
                  <c:v> Unassigned1556</c:v>
                </c:pt>
                <c:pt idx="620">
                  <c:v> Unassigned1557</c:v>
                </c:pt>
                <c:pt idx="621">
                  <c:v> Unassigned1558</c:v>
                </c:pt>
                <c:pt idx="622">
                  <c:v> Unassigned1559</c:v>
                </c:pt>
                <c:pt idx="623">
                  <c:v> Unassigned156</c:v>
                </c:pt>
                <c:pt idx="624">
                  <c:v> Unassigned1560</c:v>
                </c:pt>
                <c:pt idx="625">
                  <c:v> Unassigned1561</c:v>
                </c:pt>
                <c:pt idx="626">
                  <c:v> Unassigned1562</c:v>
                </c:pt>
                <c:pt idx="627">
                  <c:v> Unassigned1563</c:v>
                </c:pt>
                <c:pt idx="628">
                  <c:v> Unassigned1564</c:v>
                </c:pt>
                <c:pt idx="629">
                  <c:v> Unassigned1565</c:v>
                </c:pt>
                <c:pt idx="630">
                  <c:v> Unassigned157</c:v>
                </c:pt>
                <c:pt idx="631">
                  <c:v> Unassigned158</c:v>
                </c:pt>
                <c:pt idx="632">
                  <c:v> Unassigned159</c:v>
                </c:pt>
                <c:pt idx="633">
                  <c:v> Unassigned16</c:v>
                </c:pt>
                <c:pt idx="634">
                  <c:v> Unassigned160</c:v>
                </c:pt>
                <c:pt idx="635">
                  <c:v> Unassigned161</c:v>
                </c:pt>
                <c:pt idx="636">
                  <c:v> Unassigned162</c:v>
                </c:pt>
                <c:pt idx="637">
                  <c:v> Unassigned163</c:v>
                </c:pt>
                <c:pt idx="638">
                  <c:v> Unassigned164</c:v>
                </c:pt>
                <c:pt idx="639">
                  <c:v> Unassigned165</c:v>
                </c:pt>
                <c:pt idx="640">
                  <c:v> Unassigned166</c:v>
                </c:pt>
                <c:pt idx="641">
                  <c:v> Unassigned167</c:v>
                </c:pt>
                <c:pt idx="642">
                  <c:v> Unassigned168</c:v>
                </c:pt>
                <c:pt idx="643">
                  <c:v> Unassigned169</c:v>
                </c:pt>
                <c:pt idx="644">
                  <c:v> Unassigned17</c:v>
                </c:pt>
                <c:pt idx="645">
                  <c:v> Unassigned170</c:v>
                </c:pt>
                <c:pt idx="646">
                  <c:v> Unassigned171</c:v>
                </c:pt>
                <c:pt idx="647">
                  <c:v> Unassigned172</c:v>
                </c:pt>
                <c:pt idx="648">
                  <c:v> Unassigned173</c:v>
                </c:pt>
                <c:pt idx="649">
                  <c:v> Unassigned174</c:v>
                </c:pt>
                <c:pt idx="650">
                  <c:v> Unassigned175</c:v>
                </c:pt>
                <c:pt idx="651">
                  <c:v> Unassigned176</c:v>
                </c:pt>
                <c:pt idx="652">
                  <c:v> Unassigned177</c:v>
                </c:pt>
                <c:pt idx="653">
                  <c:v> Unassigned178</c:v>
                </c:pt>
                <c:pt idx="654">
                  <c:v> Unassigned179</c:v>
                </c:pt>
                <c:pt idx="655">
                  <c:v> Unassigned18</c:v>
                </c:pt>
                <c:pt idx="656">
                  <c:v> Unassigned180</c:v>
                </c:pt>
                <c:pt idx="657">
                  <c:v> Unassigned181</c:v>
                </c:pt>
                <c:pt idx="658">
                  <c:v> Unassigned182</c:v>
                </c:pt>
                <c:pt idx="659">
                  <c:v> Unassigned183</c:v>
                </c:pt>
                <c:pt idx="660">
                  <c:v> Unassigned184</c:v>
                </c:pt>
                <c:pt idx="661">
                  <c:v> Unassigned185</c:v>
                </c:pt>
                <c:pt idx="662">
                  <c:v> Unassigned186</c:v>
                </c:pt>
                <c:pt idx="663">
                  <c:v> Unassigned187</c:v>
                </c:pt>
                <c:pt idx="664">
                  <c:v> Unassigned188</c:v>
                </c:pt>
                <c:pt idx="665">
                  <c:v> Unassigned189</c:v>
                </c:pt>
                <c:pt idx="666">
                  <c:v> Unassigned19</c:v>
                </c:pt>
                <c:pt idx="667">
                  <c:v> Unassigned190</c:v>
                </c:pt>
                <c:pt idx="668">
                  <c:v> Unassigned191</c:v>
                </c:pt>
                <c:pt idx="669">
                  <c:v> Unassigned192</c:v>
                </c:pt>
                <c:pt idx="670">
                  <c:v> Unassigned193</c:v>
                </c:pt>
                <c:pt idx="671">
                  <c:v> Unassigned194</c:v>
                </c:pt>
                <c:pt idx="672">
                  <c:v> Unassigned195</c:v>
                </c:pt>
                <c:pt idx="673">
                  <c:v> Unassigned196</c:v>
                </c:pt>
                <c:pt idx="674">
                  <c:v> Unassigned197</c:v>
                </c:pt>
                <c:pt idx="675">
                  <c:v> Unassigned198</c:v>
                </c:pt>
                <c:pt idx="676">
                  <c:v> Unassigned199</c:v>
                </c:pt>
                <c:pt idx="677">
                  <c:v> Unassigned2</c:v>
                </c:pt>
                <c:pt idx="678">
                  <c:v> Unassigned20</c:v>
                </c:pt>
                <c:pt idx="679">
                  <c:v> Unassigned200</c:v>
                </c:pt>
                <c:pt idx="680">
                  <c:v> Unassigned201</c:v>
                </c:pt>
                <c:pt idx="681">
                  <c:v> Unassigned202</c:v>
                </c:pt>
                <c:pt idx="682">
                  <c:v> Unassigned203</c:v>
                </c:pt>
                <c:pt idx="683">
                  <c:v> Unassigned204</c:v>
                </c:pt>
                <c:pt idx="684">
                  <c:v> Unassigned205</c:v>
                </c:pt>
                <c:pt idx="685">
                  <c:v> Unassigned206</c:v>
                </c:pt>
                <c:pt idx="686">
                  <c:v> Unassigned207</c:v>
                </c:pt>
                <c:pt idx="687">
                  <c:v> Unassigned208</c:v>
                </c:pt>
                <c:pt idx="688">
                  <c:v> Unassigned209</c:v>
                </c:pt>
                <c:pt idx="689">
                  <c:v> Unassigned21</c:v>
                </c:pt>
                <c:pt idx="690">
                  <c:v> Unassigned210</c:v>
                </c:pt>
                <c:pt idx="691">
                  <c:v> Unassigned211</c:v>
                </c:pt>
                <c:pt idx="692">
                  <c:v> Unassigned212</c:v>
                </c:pt>
                <c:pt idx="693">
                  <c:v> Unassigned213</c:v>
                </c:pt>
                <c:pt idx="694">
                  <c:v> Unassigned214</c:v>
                </c:pt>
                <c:pt idx="695">
                  <c:v> Unassigned215</c:v>
                </c:pt>
                <c:pt idx="696">
                  <c:v> Unassigned216</c:v>
                </c:pt>
                <c:pt idx="697">
                  <c:v> Unassigned217</c:v>
                </c:pt>
                <c:pt idx="698">
                  <c:v> Unassigned218</c:v>
                </c:pt>
                <c:pt idx="699">
                  <c:v> Unassigned219</c:v>
                </c:pt>
                <c:pt idx="700">
                  <c:v> Unassigned22</c:v>
                </c:pt>
                <c:pt idx="701">
                  <c:v> Unassigned220</c:v>
                </c:pt>
                <c:pt idx="702">
                  <c:v> Unassigned221</c:v>
                </c:pt>
                <c:pt idx="703">
                  <c:v> Unassigned222</c:v>
                </c:pt>
                <c:pt idx="704">
                  <c:v> Unassigned223</c:v>
                </c:pt>
                <c:pt idx="705">
                  <c:v> Unassigned224</c:v>
                </c:pt>
                <c:pt idx="706">
                  <c:v> Unassigned225</c:v>
                </c:pt>
                <c:pt idx="707">
                  <c:v> Unassigned226</c:v>
                </c:pt>
                <c:pt idx="708">
                  <c:v> Unassigned227</c:v>
                </c:pt>
                <c:pt idx="709">
                  <c:v> Unassigned228</c:v>
                </c:pt>
                <c:pt idx="710">
                  <c:v> Unassigned229</c:v>
                </c:pt>
                <c:pt idx="711">
                  <c:v> Unassigned23</c:v>
                </c:pt>
                <c:pt idx="712">
                  <c:v> Unassigned230</c:v>
                </c:pt>
                <c:pt idx="713">
                  <c:v> Unassigned231</c:v>
                </c:pt>
                <c:pt idx="714">
                  <c:v> Unassigned232</c:v>
                </c:pt>
                <c:pt idx="715">
                  <c:v> Unassigned233</c:v>
                </c:pt>
                <c:pt idx="716">
                  <c:v> Unassigned234</c:v>
                </c:pt>
                <c:pt idx="717">
                  <c:v> Unassigned235</c:v>
                </c:pt>
                <c:pt idx="718">
                  <c:v> Unassigned236</c:v>
                </c:pt>
                <c:pt idx="719">
                  <c:v> Unassigned237</c:v>
                </c:pt>
                <c:pt idx="720">
                  <c:v> Unassigned238</c:v>
                </c:pt>
                <c:pt idx="721">
                  <c:v> Unassigned239</c:v>
                </c:pt>
                <c:pt idx="722">
                  <c:v> Unassigned24</c:v>
                </c:pt>
                <c:pt idx="723">
                  <c:v> Unassigned240</c:v>
                </c:pt>
                <c:pt idx="724">
                  <c:v> Unassigned241</c:v>
                </c:pt>
                <c:pt idx="725">
                  <c:v> Unassigned242</c:v>
                </c:pt>
                <c:pt idx="726">
                  <c:v> Unassigned243</c:v>
                </c:pt>
                <c:pt idx="727">
                  <c:v> Unassigned244</c:v>
                </c:pt>
                <c:pt idx="728">
                  <c:v> Unassigned245</c:v>
                </c:pt>
                <c:pt idx="729">
                  <c:v> Unassigned246</c:v>
                </c:pt>
                <c:pt idx="730">
                  <c:v> Unassigned247</c:v>
                </c:pt>
                <c:pt idx="731">
                  <c:v> Unassigned248</c:v>
                </c:pt>
                <c:pt idx="732">
                  <c:v> Unassigned249</c:v>
                </c:pt>
                <c:pt idx="733">
                  <c:v> Unassigned25</c:v>
                </c:pt>
                <c:pt idx="734">
                  <c:v> Unassigned250</c:v>
                </c:pt>
                <c:pt idx="735">
                  <c:v> Unassigned251</c:v>
                </c:pt>
                <c:pt idx="736">
                  <c:v> Unassigned252</c:v>
                </c:pt>
                <c:pt idx="737">
                  <c:v> Unassigned253</c:v>
                </c:pt>
                <c:pt idx="738">
                  <c:v> Unassigned254</c:v>
                </c:pt>
                <c:pt idx="739">
                  <c:v> Unassigned255</c:v>
                </c:pt>
                <c:pt idx="740">
                  <c:v> Unassigned256</c:v>
                </c:pt>
                <c:pt idx="741">
                  <c:v> Unassigned257</c:v>
                </c:pt>
                <c:pt idx="742">
                  <c:v> Unassigned258</c:v>
                </c:pt>
                <c:pt idx="743">
                  <c:v> Unassigned259</c:v>
                </c:pt>
                <c:pt idx="744">
                  <c:v> Unassigned26</c:v>
                </c:pt>
                <c:pt idx="745">
                  <c:v> Unassigned260</c:v>
                </c:pt>
                <c:pt idx="746">
                  <c:v> Unassigned261</c:v>
                </c:pt>
                <c:pt idx="747">
                  <c:v> Unassigned262</c:v>
                </c:pt>
                <c:pt idx="748">
                  <c:v> Unassigned263</c:v>
                </c:pt>
                <c:pt idx="749">
                  <c:v> Unassigned264</c:v>
                </c:pt>
                <c:pt idx="750">
                  <c:v> Unassigned265</c:v>
                </c:pt>
                <c:pt idx="751">
                  <c:v> Unassigned266</c:v>
                </c:pt>
                <c:pt idx="752">
                  <c:v> Unassigned267</c:v>
                </c:pt>
                <c:pt idx="753">
                  <c:v> Unassigned268</c:v>
                </c:pt>
                <c:pt idx="754">
                  <c:v> Unassigned269</c:v>
                </c:pt>
                <c:pt idx="755">
                  <c:v> Unassigned27</c:v>
                </c:pt>
                <c:pt idx="756">
                  <c:v> Unassigned270</c:v>
                </c:pt>
                <c:pt idx="757">
                  <c:v> Unassigned271</c:v>
                </c:pt>
                <c:pt idx="758">
                  <c:v> Unassigned272</c:v>
                </c:pt>
                <c:pt idx="759">
                  <c:v> Unassigned273</c:v>
                </c:pt>
                <c:pt idx="760">
                  <c:v> Unassigned274</c:v>
                </c:pt>
                <c:pt idx="761">
                  <c:v> Unassigned275</c:v>
                </c:pt>
                <c:pt idx="762">
                  <c:v> Unassigned276</c:v>
                </c:pt>
                <c:pt idx="763">
                  <c:v> Unassigned277</c:v>
                </c:pt>
                <c:pt idx="764">
                  <c:v> Unassigned278</c:v>
                </c:pt>
                <c:pt idx="765">
                  <c:v> Unassigned279</c:v>
                </c:pt>
                <c:pt idx="766">
                  <c:v> Unassigned28</c:v>
                </c:pt>
                <c:pt idx="767">
                  <c:v> Unassigned280</c:v>
                </c:pt>
                <c:pt idx="768">
                  <c:v> Unassigned281</c:v>
                </c:pt>
                <c:pt idx="769">
                  <c:v> Unassigned282</c:v>
                </c:pt>
                <c:pt idx="770">
                  <c:v> Unassigned283</c:v>
                </c:pt>
                <c:pt idx="771">
                  <c:v> Unassigned284</c:v>
                </c:pt>
                <c:pt idx="772">
                  <c:v> Unassigned285</c:v>
                </c:pt>
                <c:pt idx="773">
                  <c:v> Unassigned286</c:v>
                </c:pt>
                <c:pt idx="774">
                  <c:v> Unassigned287</c:v>
                </c:pt>
                <c:pt idx="775">
                  <c:v> Unassigned288</c:v>
                </c:pt>
                <c:pt idx="776">
                  <c:v> Unassigned289</c:v>
                </c:pt>
                <c:pt idx="777">
                  <c:v> Unassigned29</c:v>
                </c:pt>
                <c:pt idx="778">
                  <c:v> Unassigned290</c:v>
                </c:pt>
                <c:pt idx="779">
                  <c:v> Unassigned291</c:v>
                </c:pt>
                <c:pt idx="780">
                  <c:v> Unassigned292</c:v>
                </c:pt>
                <c:pt idx="781">
                  <c:v> Unassigned293</c:v>
                </c:pt>
                <c:pt idx="782">
                  <c:v> Unassigned294</c:v>
                </c:pt>
                <c:pt idx="783">
                  <c:v> Unassigned295</c:v>
                </c:pt>
                <c:pt idx="784">
                  <c:v> Unassigned296</c:v>
                </c:pt>
                <c:pt idx="785">
                  <c:v> Unassigned297</c:v>
                </c:pt>
                <c:pt idx="786">
                  <c:v> Unassigned298</c:v>
                </c:pt>
                <c:pt idx="787">
                  <c:v> Unassigned299</c:v>
                </c:pt>
                <c:pt idx="788">
                  <c:v> Unassigned3</c:v>
                </c:pt>
                <c:pt idx="789">
                  <c:v> Unassigned30</c:v>
                </c:pt>
                <c:pt idx="790">
                  <c:v> Unassigned300</c:v>
                </c:pt>
                <c:pt idx="791">
                  <c:v> Unassigned301</c:v>
                </c:pt>
                <c:pt idx="792">
                  <c:v> Unassigned302</c:v>
                </c:pt>
                <c:pt idx="793">
                  <c:v> Unassigned303</c:v>
                </c:pt>
                <c:pt idx="794">
                  <c:v> Unassigned304</c:v>
                </c:pt>
                <c:pt idx="795">
                  <c:v> Unassigned305</c:v>
                </c:pt>
                <c:pt idx="796">
                  <c:v> Unassigned306</c:v>
                </c:pt>
                <c:pt idx="797">
                  <c:v> Unassigned307</c:v>
                </c:pt>
                <c:pt idx="798">
                  <c:v> Unassigned308</c:v>
                </c:pt>
                <c:pt idx="799">
                  <c:v> Unassigned309</c:v>
                </c:pt>
                <c:pt idx="800">
                  <c:v> Unassigned31</c:v>
                </c:pt>
                <c:pt idx="801">
                  <c:v> Unassigned310</c:v>
                </c:pt>
                <c:pt idx="802">
                  <c:v> Unassigned311</c:v>
                </c:pt>
                <c:pt idx="803">
                  <c:v> Unassigned312</c:v>
                </c:pt>
                <c:pt idx="804">
                  <c:v> Unassigned313</c:v>
                </c:pt>
                <c:pt idx="805">
                  <c:v> Unassigned314</c:v>
                </c:pt>
                <c:pt idx="806">
                  <c:v> Unassigned315</c:v>
                </c:pt>
                <c:pt idx="807">
                  <c:v> Unassigned316</c:v>
                </c:pt>
                <c:pt idx="808">
                  <c:v> Unassigned317</c:v>
                </c:pt>
                <c:pt idx="809">
                  <c:v> Unassigned318</c:v>
                </c:pt>
                <c:pt idx="810">
                  <c:v> Unassigned319</c:v>
                </c:pt>
                <c:pt idx="811">
                  <c:v> Unassigned32</c:v>
                </c:pt>
                <c:pt idx="812">
                  <c:v> Unassigned320</c:v>
                </c:pt>
                <c:pt idx="813">
                  <c:v> Unassigned321</c:v>
                </c:pt>
                <c:pt idx="814">
                  <c:v> Unassigned322</c:v>
                </c:pt>
                <c:pt idx="815">
                  <c:v> Unassigned323</c:v>
                </c:pt>
                <c:pt idx="816">
                  <c:v> Unassigned324</c:v>
                </c:pt>
                <c:pt idx="817">
                  <c:v> Unassigned325</c:v>
                </c:pt>
                <c:pt idx="818">
                  <c:v> Unassigned326</c:v>
                </c:pt>
                <c:pt idx="819">
                  <c:v> Unassigned327</c:v>
                </c:pt>
                <c:pt idx="820">
                  <c:v> Unassigned328</c:v>
                </c:pt>
                <c:pt idx="821">
                  <c:v> Unassigned329</c:v>
                </c:pt>
                <c:pt idx="822">
                  <c:v> Unassigned33</c:v>
                </c:pt>
                <c:pt idx="823">
                  <c:v> Unassigned330</c:v>
                </c:pt>
                <c:pt idx="824">
                  <c:v> Unassigned331</c:v>
                </c:pt>
                <c:pt idx="825">
                  <c:v> Unassigned332</c:v>
                </c:pt>
                <c:pt idx="826">
                  <c:v> Unassigned333</c:v>
                </c:pt>
                <c:pt idx="827">
                  <c:v> Unassigned334</c:v>
                </c:pt>
                <c:pt idx="828">
                  <c:v> Unassigned335</c:v>
                </c:pt>
                <c:pt idx="829">
                  <c:v> Unassigned336</c:v>
                </c:pt>
                <c:pt idx="830">
                  <c:v> Unassigned337</c:v>
                </c:pt>
                <c:pt idx="831">
                  <c:v> Unassigned338</c:v>
                </c:pt>
                <c:pt idx="832">
                  <c:v> Unassigned339</c:v>
                </c:pt>
                <c:pt idx="833">
                  <c:v> Unassigned34</c:v>
                </c:pt>
                <c:pt idx="834">
                  <c:v> Unassigned340</c:v>
                </c:pt>
                <c:pt idx="835">
                  <c:v> Unassigned341</c:v>
                </c:pt>
                <c:pt idx="836">
                  <c:v> Unassigned342</c:v>
                </c:pt>
                <c:pt idx="837">
                  <c:v> Unassigned343</c:v>
                </c:pt>
                <c:pt idx="838">
                  <c:v> Unassigned344</c:v>
                </c:pt>
                <c:pt idx="839">
                  <c:v> Unassigned345</c:v>
                </c:pt>
                <c:pt idx="840">
                  <c:v> Unassigned346</c:v>
                </c:pt>
                <c:pt idx="841">
                  <c:v> Unassigned347</c:v>
                </c:pt>
                <c:pt idx="842">
                  <c:v> Unassigned348</c:v>
                </c:pt>
                <c:pt idx="843">
                  <c:v> Unassigned349</c:v>
                </c:pt>
                <c:pt idx="844">
                  <c:v> Unassigned35</c:v>
                </c:pt>
                <c:pt idx="845">
                  <c:v> Unassigned350</c:v>
                </c:pt>
                <c:pt idx="846">
                  <c:v> Unassigned351</c:v>
                </c:pt>
                <c:pt idx="847">
                  <c:v> Unassigned352</c:v>
                </c:pt>
                <c:pt idx="848">
                  <c:v> Unassigned353</c:v>
                </c:pt>
                <c:pt idx="849">
                  <c:v> Unassigned354</c:v>
                </c:pt>
                <c:pt idx="850">
                  <c:v> Unassigned355</c:v>
                </c:pt>
                <c:pt idx="851">
                  <c:v> Unassigned356</c:v>
                </c:pt>
                <c:pt idx="852">
                  <c:v> Unassigned357</c:v>
                </c:pt>
                <c:pt idx="853">
                  <c:v> Unassigned358</c:v>
                </c:pt>
                <c:pt idx="854">
                  <c:v> Unassigned359</c:v>
                </c:pt>
                <c:pt idx="855">
                  <c:v> Unassigned36</c:v>
                </c:pt>
                <c:pt idx="856">
                  <c:v> Unassigned360</c:v>
                </c:pt>
                <c:pt idx="857">
                  <c:v> Unassigned361</c:v>
                </c:pt>
                <c:pt idx="858">
                  <c:v> Unassigned362</c:v>
                </c:pt>
                <c:pt idx="859">
                  <c:v> Unassigned363</c:v>
                </c:pt>
                <c:pt idx="860">
                  <c:v> Unassigned364</c:v>
                </c:pt>
                <c:pt idx="861">
                  <c:v> Unassigned365</c:v>
                </c:pt>
                <c:pt idx="862">
                  <c:v> Unassigned366</c:v>
                </c:pt>
                <c:pt idx="863">
                  <c:v> Unassigned367</c:v>
                </c:pt>
                <c:pt idx="864">
                  <c:v> Unassigned368</c:v>
                </c:pt>
                <c:pt idx="865">
                  <c:v> Unassigned369</c:v>
                </c:pt>
                <c:pt idx="866">
                  <c:v> Unassigned37</c:v>
                </c:pt>
                <c:pt idx="867">
                  <c:v> Unassigned370</c:v>
                </c:pt>
                <c:pt idx="868">
                  <c:v> Unassigned371</c:v>
                </c:pt>
                <c:pt idx="869">
                  <c:v> Unassigned372</c:v>
                </c:pt>
                <c:pt idx="870">
                  <c:v> Unassigned373</c:v>
                </c:pt>
                <c:pt idx="871">
                  <c:v> Unassigned374</c:v>
                </c:pt>
                <c:pt idx="872">
                  <c:v> Unassigned375</c:v>
                </c:pt>
                <c:pt idx="873">
                  <c:v> Unassigned376</c:v>
                </c:pt>
                <c:pt idx="874">
                  <c:v> Unassigned377</c:v>
                </c:pt>
                <c:pt idx="875">
                  <c:v> Unassigned378</c:v>
                </c:pt>
                <c:pt idx="876">
                  <c:v> Unassigned379</c:v>
                </c:pt>
                <c:pt idx="877">
                  <c:v> Unassigned38</c:v>
                </c:pt>
                <c:pt idx="878">
                  <c:v> Unassigned380</c:v>
                </c:pt>
                <c:pt idx="879">
                  <c:v> Unassigned381</c:v>
                </c:pt>
                <c:pt idx="880">
                  <c:v> Unassigned382</c:v>
                </c:pt>
                <c:pt idx="881">
                  <c:v> Unassigned383</c:v>
                </c:pt>
                <c:pt idx="882">
                  <c:v> Unassigned384</c:v>
                </c:pt>
                <c:pt idx="883">
                  <c:v> Unassigned385</c:v>
                </c:pt>
                <c:pt idx="884">
                  <c:v> Unassigned386</c:v>
                </c:pt>
                <c:pt idx="885">
                  <c:v> Unassigned387</c:v>
                </c:pt>
                <c:pt idx="886">
                  <c:v> Unassigned388</c:v>
                </c:pt>
                <c:pt idx="887">
                  <c:v> Unassigned389</c:v>
                </c:pt>
                <c:pt idx="888">
                  <c:v> Unassigned39</c:v>
                </c:pt>
                <c:pt idx="889">
                  <c:v> Unassigned390</c:v>
                </c:pt>
                <c:pt idx="890">
                  <c:v> Unassigned391</c:v>
                </c:pt>
                <c:pt idx="891">
                  <c:v> Unassigned392</c:v>
                </c:pt>
                <c:pt idx="892">
                  <c:v> Unassigned393</c:v>
                </c:pt>
                <c:pt idx="893">
                  <c:v> Unassigned394</c:v>
                </c:pt>
                <c:pt idx="894">
                  <c:v> Unassigned395</c:v>
                </c:pt>
                <c:pt idx="895">
                  <c:v> Unassigned396</c:v>
                </c:pt>
                <c:pt idx="896">
                  <c:v> Unassigned397</c:v>
                </c:pt>
                <c:pt idx="897">
                  <c:v> Unassigned398</c:v>
                </c:pt>
                <c:pt idx="898">
                  <c:v> Unassigned399</c:v>
                </c:pt>
                <c:pt idx="899">
                  <c:v> Unassigned4</c:v>
                </c:pt>
                <c:pt idx="900">
                  <c:v> Unassigned40</c:v>
                </c:pt>
                <c:pt idx="901">
                  <c:v> Unassigned400</c:v>
                </c:pt>
                <c:pt idx="902">
                  <c:v> Unassigned401</c:v>
                </c:pt>
                <c:pt idx="903">
                  <c:v> Unassigned402</c:v>
                </c:pt>
                <c:pt idx="904">
                  <c:v> Unassigned403</c:v>
                </c:pt>
                <c:pt idx="905">
                  <c:v> Unassigned404</c:v>
                </c:pt>
                <c:pt idx="906">
                  <c:v> Unassigned405</c:v>
                </c:pt>
                <c:pt idx="907">
                  <c:v> Unassigned406</c:v>
                </c:pt>
                <c:pt idx="908">
                  <c:v> Unassigned407</c:v>
                </c:pt>
                <c:pt idx="909">
                  <c:v> Unassigned408</c:v>
                </c:pt>
                <c:pt idx="910">
                  <c:v> Unassigned409</c:v>
                </c:pt>
                <c:pt idx="911">
                  <c:v> Unassigned41</c:v>
                </c:pt>
                <c:pt idx="912">
                  <c:v> Unassigned410</c:v>
                </c:pt>
                <c:pt idx="913">
                  <c:v> Unassigned411</c:v>
                </c:pt>
                <c:pt idx="914">
                  <c:v> Unassigned412</c:v>
                </c:pt>
                <c:pt idx="915">
                  <c:v> Unassigned413</c:v>
                </c:pt>
                <c:pt idx="916">
                  <c:v> Unassigned414</c:v>
                </c:pt>
                <c:pt idx="917">
                  <c:v> Unassigned415</c:v>
                </c:pt>
                <c:pt idx="918">
                  <c:v> Unassigned416</c:v>
                </c:pt>
                <c:pt idx="919">
                  <c:v> Unassigned417</c:v>
                </c:pt>
                <c:pt idx="920">
                  <c:v> Unassigned418</c:v>
                </c:pt>
                <c:pt idx="921">
                  <c:v> Unassigned419</c:v>
                </c:pt>
                <c:pt idx="922">
                  <c:v> Unassigned42</c:v>
                </c:pt>
                <c:pt idx="923">
                  <c:v> Unassigned420</c:v>
                </c:pt>
                <c:pt idx="924">
                  <c:v> Unassigned421</c:v>
                </c:pt>
                <c:pt idx="925">
                  <c:v> Unassigned422</c:v>
                </c:pt>
                <c:pt idx="926">
                  <c:v> Unassigned423</c:v>
                </c:pt>
                <c:pt idx="927">
                  <c:v> Unassigned424</c:v>
                </c:pt>
                <c:pt idx="928">
                  <c:v> Unassigned425</c:v>
                </c:pt>
                <c:pt idx="929">
                  <c:v> Unassigned426</c:v>
                </c:pt>
                <c:pt idx="930">
                  <c:v> Unassigned427</c:v>
                </c:pt>
                <c:pt idx="931">
                  <c:v> Unassigned428</c:v>
                </c:pt>
                <c:pt idx="932">
                  <c:v> Unassigned429</c:v>
                </c:pt>
                <c:pt idx="933">
                  <c:v> Unassigned43</c:v>
                </c:pt>
                <c:pt idx="934">
                  <c:v> Unassigned430</c:v>
                </c:pt>
                <c:pt idx="935">
                  <c:v> Unassigned431</c:v>
                </c:pt>
                <c:pt idx="936">
                  <c:v> Unassigned432</c:v>
                </c:pt>
                <c:pt idx="937">
                  <c:v> Unassigned433</c:v>
                </c:pt>
                <c:pt idx="938">
                  <c:v> Unassigned434</c:v>
                </c:pt>
                <c:pt idx="939">
                  <c:v> Unassigned435</c:v>
                </c:pt>
                <c:pt idx="940">
                  <c:v> Unassigned436</c:v>
                </c:pt>
                <c:pt idx="941">
                  <c:v> Unassigned437</c:v>
                </c:pt>
                <c:pt idx="942">
                  <c:v> Unassigned438</c:v>
                </c:pt>
                <c:pt idx="943">
                  <c:v> Unassigned439</c:v>
                </c:pt>
                <c:pt idx="944">
                  <c:v> Unassigned44</c:v>
                </c:pt>
                <c:pt idx="945">
                  <c:v> Unassigned440</c:v>
                </c:pt>
                <c:pt idx="946">
                  <c:v> Unassigned441</c:v>
                </c:pt>
                <c:pt idx="947">
                  <c:v> Unassigned442</c:v>
                </c:pt>
                <c:pt idx="948">
                  <c:v> Unassigned443</c:v>
                </c:pt>
                <c:pt idx="949">
                  <c:v> Unassigned444</c:v>
                </c:pt>
                <c:pt idx="950">
                  <c:v> Unassigned445</c:v>
                </c:pt>
                <c:pt idx="951">
                  <c:v> Unassigned446</c:v>
                </c:pt>
                <c:pt idx="952">
                  <c:v> Unassigned447</c:v>
                </c:pt>
                <c:pt idx="953">
                  <c:v> Unassigned448</c:v>
                </c:pt>
                <c:pt idx="954">
                  <c:v> Unassigned449</c:v>
                </c:pt>
                <c:pt idx="955">
                  <c:v> Unassigned45</c:v>
                </c:pt>
                <c:pt idx="956">
                  <c:v> Unassigned450</c:v>
                </c:pt>
                <c:pt idx="957">
                  <c:v> Unassigned451</c:v>
                </c:pt>
                <c:pt idx="958">
                  <c:v> Unassigned452</c:v>
                </c:pt>
                <c:pt idx="959">
                  <c:v> Unassigned453</c:v>
                </c:pt>
                <c:pt idx="960">
                  <c:v> Unassigned454</c:v>
                </c:pt>
                <c:pt idx="961">
                  <c:v> Unassigned455</c:v>
                </c:pt>
                <c:pt idx="962">
                  <c:v> Unassigned456</c:v>
                </c:pt>
                <c:pt idx="963">
                  <c:v> Unassigned457</c:v>
                </c:pt>
                <c:pt idx="964">
                  <c:v> Unassigned458</c:v>
                </c:pt>
                <c:pt idx="965">
                  <c:v> Unassigned459</c:v>
                </c:pt>
                <c:pt idx="966">
                  <c:v> Unassigned46</c:v>
                </c:pt>
                <c:pt idx="967">
                  <c:v> Unassigned460</c:v>
                </c:pt>
                <c:pt idx="968">
                  <c:v> Unassigned461</c:v>
                </c:pt>
                <c:pt idx="969">
                  <c:v> Unassigned462</c:v>
                </c:pt>
                <c:pt idx="970">
                  <c:v> Unassigned463</c:v>
                </c:pt>
                <c:pt idx="971">
                  <c:v> Unassigned464</c:v>
                </c:pt>
                <c:pt idx="972">
                  <c:v> Unassigned465</c:v>
                </c:pt>
                <c:pt idx="973">
                  <c:v> Unassigned466</c:v>
                </c:pt>
                <c:pt idx="974">
                  <c:v> Unassigned467</c:v>
                </c:pt>
                <c:pt idx="975">
                  <c:v> Unassigned468</c:v>
                </c:pt>
                <c:pt idx="976">
                  <c:v> Unassigned469</c:v>
                </c:pt>
                <c:pt idx="977">
                  <c:v> Unassigned47</c:v>
                </c:pt>
                <c:pt idx="978">
                  <c:v> Unassigned470</c:v>
                </c:pt>
                <c:pt idx="979">
                  <c:v> Unassigned471</c:v>
                </c:pt>
                <c:pt idx="980">
                  <c:v> Unassigned472</c:v>
                </c:pt>
                <c:pt idx="981">
                  <c:v> Unassigned473</c:v>
                </c:pt>
                <c:pt idx="982">
                  <c:v> Unassigned474</c:v>
                </c:pt>
                <c:pt idx="983">
                  <c:v> Unassigned475</c:v>
                </c:pt>
                <c:pt idx="984">
                  <c:v> Unassigned476</c:v>
                </c:pt>
                <c:pt idx="985">
                  <c:v> Unassigned477</c:v>
                </c:pt>
                <c:pt idx="986">
                  <c:v> Unassigned478</c:v>
                </c:pt>
                <c:pt idx="987">
                  <c:v> Unassigned479</c:v>
                </c:pt>
                <c:pt idx="988">
                  <c:v> Unassigned48</c:v>
                </c:pt>
                <c:pt idx="989">
                  <c:v> Unassigned480</c:v>
                </c:pt>
                <c:pt idx="990">
                  <c:v> Unassigned481</c:v>
                </c:pt>
                <c:pt idx="991">
                  <c:v> Unassigned482</c:v>
                </c:pt>
                <c:pt idx="992">
                  <c:v> Unassigned483</c:v>
                </c:pt>
                <c:pt idx="993">
                  <c:v> Unassigned484</c:v>
                </c:pt>
                <c:pt idx="994">
                  <c:v> Unassigned485</c:v>
                </c:pt>
                <c:pt idx="995">
                  <c:v> Unassigned486</c:v>
                </c:pt>
                <c:pt idx="996">
                  <c:v> Unassigned487</c:v>
                </c:pt>
                <c:pt idx="997">
                  <c:v> Unassigned488</c:v>
                </c:pt>
                <c:pt idx="998">
                  <c:v> Unassigned489</c:v>
                </c:pt>
                <c:pt idx="999">
                  <c:v> Unassigned49</c:v>
                </c:pt>
                <c:pt idx="1000">
                  <c:v> Unassigned490</c:v>
                </c:pt>
                <c:pt idx="1001">
                  <c:v> Unassigned491</c:v>
                </c:pt>
                <c:pt idx="1002">
                  <c:v> Unassigned492</c:v>
                </c:pt>
                <c:pt idx="1003">
                  <c:v> Unassigned493</c:v>
                </c:pt>
                <c:pt idx="1004">
                  <c:v> Unassigned494</c:v>
                </c:pt>
                <c:pt idx="1005">
                  <c:v> Unassigned495</c:v>
                </c:pt>
                <c:pt idx="1006">
                  <c:v> Unassigned496</c:v>
                </c:pt>
                <c:pt idx="1007">
                  <c:v> Unassigned497</c:v>
                </c:pt>
                <c:pt idx="1008">
                  <c:v> Unassigned498</c:v>
                </c:pt>
                <c:pt idx="1009">
                  <c:v> Unassigned499</c:v>
                </c:pt>
                <c:pt idx="1010">
                  <c:v> Unassigned5</c:v>
                </c:pt>
                <c:pt idx="1011">
                  <c:v> Unassigned50</c:v>
                </c:pt>
                <c:pt idx="1012">
                  <c:v> Unassigned500</c:v>
                </c:pt>
                <c:pt idx="1013">
                  <c:v> Unassigned501</c:v>
                </c:pt>
                <c:pt idx="1014">
                  <c:v> Unassigned502</c:v>
                </c:pt>
                <c:pt idx="1015">
                  <c:v> Unassigned503</c:v>
                </c:pt>
                <c:pt idx="1016">
                  <c:v> Unassigned504</c:v>
                </c:pt>
                <c:pt idx="1017">
                  <c:v> Unassigned505</c:v>
                </c:pt>
                <c:pt idx="1018">
                  <c:v> Unassigned506</c:v>
                </c:pt>
                <c:pt idx="1019">
                  <c:v> Unassigned507</c:v>
                </c:pt>
                <c:pt idx="1020">
                  <c:v> Unassigned508</c:v>
                </c:pt>
                <c:pt idx="1021">
                  <c:v> Unassigned509</c:v>
                </c:pt>
                <c:pt idx="1022">
                  <c:v> Unassigned51</c:v>
                </c:pt>
                <c:pt idx="1023">
                  <c:v> Unassigned510</c:v>
                </c:pt>
                <c:pt idx="1024">
                  <c:v> Unassigned511</c:v>
                </c:pt>
                <c:pt idx="1025">
                  <c:v> Unassigned512</c:v>
                </c:pt>
                <c:pt idx="1026">
                  <c:v> Unassigned513</c:v>
                </c:pt>
                <c:pt idx="1027">
                  <c:v> Unassigned514</c:v>
                </c:pt>
                <c:pt idx="1028">
                  <c:v> Unassigned515</c:v>
                </c:pt>
                <c:pt idx="1029">
                  <c:v> Unassigned516</c:v>
                </c:pt>
                <c:pt idx="1030">
                  <c:v> Unassigned517</c:v>
                </c:pt>
                <c:pt idx="1031">
                  <c:v> Unassigned518</c:v>
                </c:pt>
                <c:pt idx="1032">
                  <c:v> Unassigned519</c:v>
                </c:pt>
                <c:pt idx="1033">
                  <c:v> Unassigned52</c:v>
                </c:pt>
                <c:pt idx="1034">
                  <c:v> Unassigned520</c:v>
                </c:pt>
                <c:pt idx="1035">
                  <c:v> Unassigned521</c:v>
                </c:pt>
                <c:pt idx="1036">
                  <c:v> Unassigned522</c:v>
                </c:pt>
                <c:pt idx="1037">
                  <c:v> Unassigned523</c:v>
                </c:pt>
                <c:pt idx="1038">
                  <c:v> Unassigned524</c:v>
                </c:pt>
                <c:pt idx="1039">
                  <c:v> Unassigned525</c:v>
                </c:pt>
                <c:pt idx="1040">
                  <c:v> Unassigned526</c:v>
                </c:pt>
                <c:pt idx="1041">
                  <c:v> Unassigned527</c:v>
                </c:pt>
                <c:pt idx="1042">
                  <c:v> Unassigned528</c:v>
                </c:pt>
                <c:pt idx="1043">
                  <c:v> Unassigned529</c:v>
                </c:pt>
                <c:pt idx="1044">
                  <c:v> Unassigned53</c:v>
                </c:pt>
                <c:pt idx="1045">
                  <c:v> Unassigned530</c:v>
                </c:pt>
                <c:pt idx="1046">
                  <c:v> Unassigned531</c:v>
                </c:pt>
                <c:pt idx="1047">
                  <c:v> Unassigned532</c:v>
                </c:pt>
                <c:pt idx="1048">
                  <c:v> Unassigned533</c:v>
                </c:pt>
                <c:pt idx="1049">
                  <c:v> Unassigned534</c:v>
                </c:pt>
                <c:pt idx="1050">
                  <c:v> Unassigned535</c:v>
                </c:pt>
                <c:pt idx="1051">
                  <c:v> Unassigned536</c:v>
                </c:pt>
                <c:pt idx="1052">
                  <c:v> Unassigned537</c:v>
                </c:pt>
                <c:pt idx="1053">
                  <c:v> Unassigned538</c:v>
                </c:pt>
                <c:pt idx="1054">
                  <c:v> Unassigned539</c:v>
                </c:pt>
                <c:pt idx="1055">
                  <c:v> Unassigned54</c:v>
                </c:pt>
                <c:pt idx="1056">
                  <c:v> Unassigned540</c:v>
                </c:pt>
                <c:pt idx="1057">
                  <c:v> Unassigned541</c:v>
                </c:pt>
                <c:pt idx="1058">
                  <c:v> Unassigned542</c:v>
                </c:pt>
                <c:pt idx="1059">
                  <c:v> Unassigned543</c:v>
                </c:pt>
                <c:pt idx="1060">
                  <c:v> Unassigned544</c:v>
                </c:pt>
                <c:pt idx="1061">
                  <c:v> Unassigned545</c:v>
                </c:pt>
                <c:pt idx="1062">
                  <c:v> Unassigned546</c:v>
                </c:pt>
                <c:pt idx="1063">
                  <c:v> Unassigned547</c:v>
                </c:pt>
                <c:pt idx="1064">
                  <c:v> Unassigned548</c:v>
                </c:pt>
                <c:pt idx="1065">
                  <c:v> Unassigned549</c:v>
                </c:pt>
                <c:pt idx="1066">
                  <c:v> Unassigned55</c:v>
                </c:pt>
                <c:pt idx="1067">
                  <c:v> Unassigned550</c:v>
                </c:pt>
                <c:pt idx="1068">
                  <c:v> Unassigned551</c:v>
                </c:pt>
                <c:pt idx="1069">
                  <c:v> Unassigned552</c:v>
                </c:pt>
                <c:pt idx="1070">
                  <c:v> Unassigned553</c:v>
                </c:pt>
                <c:pt idx="1071">
                  <c:v> Unassigned554</c:v>
                </c:pt>
                <c:pt idx="1072">
                  <c:v> Unassigned555</c:v>
                </c:pt>
                <c:pt idx="1073">
                  <c:v> Unassigned556</c:v>
                </c:pt>
                <c:pt idx="1074">
                  <c:v> Unassigned557</c:v>
                </c:pt>
                <c:pt idx="1075">
                  <c:v> Unassigned558</c:v>
                </c:pt>
                <c:pt idx="1076">
                  <c:v> Unassigned559</c:v>
                </c:pt>
                <c:pt idx="1077">
                  <c:v> Unassigned56</c:v>
                </c:pt>
                <c:pt idx="1078">
                  <c:v> Unassigned560</c:v>
                </c:pt>
                <c:pt idx="1079">
                  <c:v> Unassigned561</c:v>
                </c:pt>
                <c:pt idx="1080">
                  <c:v> Unassigned562</c:v>
                </c:pt>
                <c:pt idx="1081">
                  <c:v> Unassigned563</c:v>
                </c:pt>
                <c:pt idx="1082">
                  <c:v> Unassigned564</c:v>
                </c:pt>
                <c:pt idx="1083">
                  <c:v> Unassigned565</c:v>
                </c:pt>
                <c:pt idx="1084">
                  <c:v> Unassigned566</c:v>
                </c:pt>
                <c:pt idx="1085">
                  <c:v> Unassigned567</c:v>
                </c:pt>
                <c:pt idx="1086">
                  <c:v> Unassigned568</c:v>
                </c:pt>
                <c:pt idx="1087">
                  <c:v> Unassigned569</c:v>
                </c:pt>
                <c:pt idx="1088">
                  <c:v> Unassigned57</c:v>
                </c:pt>
                <c:pt idx="1089">
                  <c:v> Unassigned570</c:v>
                </c:pt>
                <c:pt idx="1090">
                  <c:v> Unassigned571</c:v>
                </c:pt>
                <c:pt idx="1091">
                  <c:v> Unassigned572</c:v>
                </c:pt>
                <c:pt idx="1092">
                  <c:v> Unassigned573</c:v>
                </c:pt>
                <c:pt idx="1093">
                  <c:v> Unassigned574</c:v>
                </c:pt>
                <c:pt idx="1094">
                  <c:v> Unassigned575</c:v>
                </c:pt>
                <c:pt idx="1095">
                  <c:v> Unassigned576</c:v>
                </c:pt>
                <c:pt idx="1096">
                  <c:v> Unassigned577</c:v>
                </c:pt>
                <c:pt idx="1097">
                  <c:v> Unassigned578</c:v>
                </c:pt>
                <c:pt idx="1098">
                  <c:v> Unassigned579</c:v>
                </c:pt>
                <c:pt idx="1099">
                  <c:v> Unassigned58</c:v>
                </c:pt>
                <c:pt idx="1100">
                  <c:v> Unassigned580</c:v>
                </c:pt>
                <c:pt idx="1101">
                  <c:v> Unassigned581</c:v>
                </c:pt>
                <c:pt idx="1102">
                  <c:v> Unassigned582</c:v>
                </c:pt>
                <c:pt idx="1103">
                  <c:v> Unassigned583</c:v>
                </c:pt>
                <c:pt idx="1104">
                  <c:v> Unassigned584</c:v>
                </c:pt>
                <c:pt idx="1105">
                  <c:v> Unassigned585</c:v>
                </c:pt>
                <c:pt idx="1106">
                  <c:v> Unassigned586</c:v>
                </c:pt>
                <c:pt idx="1107">
                  <c:v> Unassigned587</c:v>
                </c:pt>
                <c:pt idx="1108">
                  <c:v> Unassigned588</c:v>
                </c:pt>
                <c:pt idx="1109">
                  <c:v> Unassigned589</c:v>
                </c:pt>
                <c:pt idx="1110">
                  <c:v> Unassigned59</c:v>
                </c:pt>
                <c:pt idx="1111">
                  <c:v> Unassigned590</c:v>
                </c:pt>
                <c:pt idx="1112">
                  <c:v> Unassigned591</c:v>
                </c:pt>
                <c:pt idx="1113">
                  <c:v> Unassigned592</c:v>
                </c:pt>
                <c:pt idx="1114">
                  <c:v> Unassigned593</c:v>
                </c:pt>
                <c:pt idx="1115">
                  <c:v> Unassigned594</c:v>
                </c:pt>
                <c:pt idx="1116">
                  <c:v> Unassigned595</c:v>
                </c:pt>
                <c:pt idx="1117">
                  <c:v> Unassigned596</c:v>
                </c:pt>
                <c:pt idx="1118">
                  <c:v> Unassigned597</c:v>
                </c:pt>
                <c:pt idx="1119">
                  <c:v> Unassigned598</c:v>
                </c:pt>
                <c:pt idx="1120">
                  <c:v> Unassigned599</c:v>
                </c:pt>
                <c:pt idx="1121">
                  <c:v> Unassigned6</c:v>
                </c:pt>
                <c:pt idx="1122">
                  <c:v> Unassigned60</c:v>
                </c:pt>
                <c:pt idx="1123">
                  <c:v> Unassigned600</c:v>
                </c:pt>
                <c:pt idx="1124">
                  <c:v> Unassigned601</c:v>
                </c:pt>
                <c:pt idx="1125">
                  <c:v> Unassigned602</c:v>
                </c:pt>
                <c:pt idx="1126">
                  <c:v> Unassigned603</c:v>
                </c:pt>
                <c:pt idx="1127">
                  <c:v> Unassigned604</c:v>
                </c:pt>
                <c:pt idx="1128">
                  <c:v> Unassigned605</c:v>
                </c:pt>
                <c:pt idx="1129">
                  <c:v> Unassigned606</c:v>
                </c:pt>
                <c:pt idx="1130">
                  <c:v> Unassigned607</c:v>
                </c:pt>
                <c:pt idx="1131">
                  <c:v> Unassigned608</c:v>
                </c:pt>
                <c:pt idx="1132">
                  <c:v> Unassigned609</c:v>
                </c:pt>
                <c:pt idx="1133">
                  <c:v> Unassigned61</c:v>
                </c:pt>
                <c:pt idx="1134">
                  <c:v> Unassigned610</c:v>
                </c:pt>
                <c:pt idx="1135">
                  <c:v> Unassigned611</c:v>
                </c:pt>
                <c:pt idx="1136">
                  <c:v> Unassigned612</c:v>
                </c:pt>
                <c:pt idx="1137">
                  <c:v> Unassigned613</c:v>
                </c:pt>
                <c:pt idx="1138">
                  <c:v> Unassigned614</c:v>
                </c:pt>
                <c:pt idx="1139">
                  <c:v> Unassigned615</c:v>
                </c:pt>
                <c:pt idx="1140">
                  <c:v> Unassigned616</c:v>
                </c:pt>
                <c:pt idx="1141">
                  <c:v> Unassigned617</c:v>
                </c:pt>
                <c:pt idx="1142">
                  <c:v> Unassigned618</c:v>
                </c:pt>
                <c:pt idx="1143">
                  <c:v> Unassigned619</c:v>
                </c:pt>
                <c:pt idx="1144">
                  <c:v> Unassigned62</c:v>
                </c:pt>
                <c:pt idx="1145">
                  <c:v> Unassigned620</c:v>
                </c:pt>
                <c:pt idx="1146">
                  <c:v> Unassigned621</c:v>
                </c:pt>
                <c:pt idx="1147">
                  <c:v> Unassigned622</c:v>
                </c:pt>
                <c:pt idx="1148">
                  <c:v> Unassigned623</c:v>
                </c:pt>
                <c:pt idx="1149">
                  <c:v> Unassigned624</c:v>
                </c:pt>
                <c:pt idx="1150">
                  <c:v> Unassigned625</c:v>
                </c:pt>
                <c:pt idx="1151">
                  <c:v> Unassigned626</c:v>
                </c:pt>
                <c:pt idx="1152">
                  <c:v> Unassigned627</c:v>
                </c:pt>
                <c:pt idx="1153">
                  <c:v> Unassigned628</c:v>
                </c:pt>
                <c:pt idx="1154">
                  <c:v> Unassigned629</c:v>
                </c:pt>
                <c:pt idx="1155">
                  <c:v> Unassigned63</c:v>
                </c:pt>
                <c:pt idx="1156">
                  <c:v> Unassigned630</c:v>
                </c:pt>
                <c:pt idx="1157">
                  <c:v> Unassigned631</c:v>
                </c:pt>
                <c:pt idx="1158">
                  <c:v> Unassigned632</c:v>
                </c:pt>
                <c:pt idx="1159">
                  <c:v> Unassigned633</c:v>
                </c:pt>
                <c:pt idx="1160">
                  <c:v> Unassigned634</c:v>
                </c:pt>
                <c:pt idx="1161">
                  <c:v> Unassigned635</c:v>
                </c:pt>
                <c:pt idx="1162">
                  <c:v> Unassigned636</c:v>
                </c:pt>
                <c:pt idx="1163">
                  <c:v> Unassigned637</c:v>
                </c:pt>
                <c:pt idx="1164">
                  <c:v> Unassigned638</c:v>
                </c:pt>
                <c:pt idx="1165">
                  <c:v> Unassigned639</c:v>
                </c:pt>
                <c:pt idx="1166">
                  <c:v> Unassigned64</c:v>
                </c:pt>
                <c:pt idx="1167">
                  <c:v> Unassigned640</c:v>
                </c:pt>
                <c:pt idx="1168">
                  <c:v> Unassigned641</c:v>
                </c:pt>
                <c:pt idx="1169">
                  <c:v> Unassigned642</c:v>
                </c:pt>
                <c:pt idx="1170">
                  <c:v> Unassigned643</c:v>
                </c:pt>
                <c:pt idx="1171">
                  <c:v> Unassigned644</c:v>
                </c:pt>
                <c:pt idx="1172">
                  <c:v> Unassigned645</c:v>
                </c:pt>
                <c:pt idx="1173">
                  <c:v> Unassigned646</c:v>
                </c:pt>
                <c:pt idx="1174">
                  <c:v> Unassigned647</c:v>
                </c:pt>
                <c:pt idx="1175">
                  <c:v> Unassigned648</c:v>
                </c:pt>
                <c:pt idx="1176">
                  <c:v> Unassigned649</c:v>
                </c:pt>
                <c:pt idx="1177">
                  <c:v> Unassigned65</c:v>
                </c:pt>
                <c:pt idx="1178">
                  <c:v> Unassigned650</c:v>
                </c:pt>
                <c:pt idx="1179">
                  <c:v> Unassigned651</c:v>
                </c:pt>
                <c:pt idx="1180">
                  <c:v> Unassigned652</c:v>
                </c:pt>
                <c:pt idx="1181">
                  <c:v> Unassigned653</c:v>
                </c:pt>
                <c:pt idx="1182">
                  <c:v> Unassigned654</c:v>
                </c:pt>
                <c:pt idx="1183">
                  <c:v> Unassigned655</c:v>
                </c:pt>
                <c:pt idx="1184">
                  <c:v> Unassigned656</c:v>
                </c:pt>
                <c:pt idx="1185">
                  <c:v> Unassigned657</c:v>
                </c:pt>
                <c:pt idx="1186">
                  <c:v> Unassigned658</c:v>
                </c:pt>
                <c:pt idx="1187">
                  <c:v> Unassigned659</c:v>
                </c:pt>
                <c:pt idx="1188">
                  <c:v> Unassigned66</c:v>
                </c:pt>
                <c:pt idx="1189">
                  <c:v> Unassigned660</c:v>
                </c:pt>
                <c:pt idx="1190">
                  <c:v> Unassigned661</c:v>
                </c:pt>
                <c:pt idx="1191">
                  <c:v> Unassigned662</c:v>
                </c:pt>
                <c:pt idx="1192">
                  <c:v> Unassigned663</c:v>
                </c:pt>
                <c:pt idx="1193">
                  <c:v> Unassigned664</c:v>
                </c:pt>
                <c:pt idx="1194">
                  <c:v> Unassigned665</c:v>
                </c:pt>
                <c:pt idx="1195">
                  <c:v> Unassigned666</c:v>
                </c:pt>
                <c:pt idx="1196">
                  <c:v> Unassigned667</c:v>
                </c:pt>
                <c:pt idx="1197">
                  <c:v> Unassigned668</c:v>
                </c:pt>
                <c:pt idx="1198">
                  <c:v> Unassigned669</c:v>
                </c:pt>
                <c:pt idx="1199">
                  <c:v> Unassigned67</c:v>
                </c:pt>
                <c:pt idx="1200">
                  <c:v> Unassigned670</c:v>
                </c:pt>
                <c:pt idx="1201">
                  <c:v> Unassigned671</c:v>
                </c:pt>
                <c:pt idx="1202">
                  <c:v> Unassigned672</c:v>
                </c:pt>
                <c:pt idx="1203">
                  <c:v> Unassigned673</c:v>
                </c:pt>
                <c:pt idx="1204">
                  <c:v> Unassigned674</c:v>
                </c:pt>
                <c:pt idx="1205">
                  <c:v> Unassigned675</c:v>
                </c:pt>
                <c:pt idx="1206">
                  <c:v> Unassigned676</c:v>
                </c:pt>
                <c:pt idx="1207">
                  <c:v> Unassigned677</c:v>
                </c:pt>
                <c:pt idx="1208">
                  <c:v> Unassigned678</c:v>
                </c:pt>
                <c:pt idx="1209">
                  <c:v> Unassigned679</c:v>
                </c:pt>
                <c:pt idx="1210">
                  <c:v> Unassigned68</c:v>
                </c:pt>
                <c:pt idx="1211">
                  <c:v> Unassigned680</c:v>
                </c:pt>
                <c:pt idx="1212">
                  <c:v> Unassigned681</c:v>
                </c:pt>
                <c:pt idx="1213">
                  <c:v> Unassigned682</c:v>
                </c:pt>
                <c:pt idx="1214">
                  <c:v> Unassigned683</c:v>
                </c:pt>
                <c:pt idx="1215">
                  <c:v> Unassigned684</c:v>
                </c:pt>
                <c:pt idx="1216">
                  <c:v> Unassigned685</c:v>
                </c:pt>
                <c:pt idx="1217">
                  <c:v> Unassigned686</c:v>
                </c:pt>
                <c:pt idx="1218">
                  <c:v> Unassigned687</c:v>
                </c:pt>
                <c:pt idx="1219">
                  <c:v> Unassigned688</c:v>
                </c:pt>
                <c:pt idx="1220">
                  <c:v> Unassigned689</c:v>
                </c:pt>
                <c:pt idx="1221">
                  <c:v> Unassigned69</c:v>
                </c:pt>
                <c:pt idx="1222">
                  <c:v> Unassigned690</c:v>
                </c:pt>
                <c:pt idx="1223">
                  <c:v> Unassigned691</c:v>
                </c:pt>
                <c:pt idx="1224">
                  <c:v> Unassigned692</c:v>
                </c:pt>
                <c:pt idx="1225">
                  <c:v> Unassigned693</c:v>
                </c:pt>
                <c:pt idx="1226">
                  <c:v> Unassigned694</c:v>
                </c:pt>
                <c:pt idx="1227">
                  <c:v> Unassigned695</c:v>
                </c:pt>
                <c:pt idx="1228">
                  <c:v> Unassigned696</c:v>
                </c:pt>
                <c:pt idx="1229">
                  <c:v> Unassigned697</c:v>
                </c:pt>
                <c:pt idx="1230">
                  <c:v> Unassigned698</c:v>
                </c:pt>
                <c:pt idx="1231">
                  <c:v> Unassigned699</c:v>
                </c:pt>
                <c:pt idx="1232">
                  <c:v> Unassigned7</c:v>
                </c:pt>
                <c:pt idx="1233">
                  <c:v> Unassigned70</c:v>
                </c:pt>
                <c:pt idx="1234">
                  <c:v> Unassigned700</c:v>
                </c:pt>
                <c:pt idx="1235">
                  <c:v> Unassigned701</c:v>
                </c:pt>
                <c:pt idx="1236">
                  <c:v> Unassigned702</c:v>
                </c:pt>
                <c:pt idx="1237">
                  <c:v> Unassigned703</c:v>
                </c:pt>
                <c:pt idx="1238">
                  <c:v> Unassigned704</c:v>
                </c:pt>
                <c:pt idx="1239">
                  <c:v> Unassigned705</c:v>
                </c:pt>
                <c:pt idx="1240">
                  <c:v> Unassigned706</c:v>
                </c:pt>
                <c:pt idx="1241">
                  <c:v> Unassigned707</c:v>
                </c:pt>
                <c:pt idx="1242">
                  <c:v> Unassigned708</c:v>
                </c:pt>
                <c:pt idx="1243">
                  <c:v> Unassigned709</c:v>
                </c:pt>
                <c:pt idx="1244">
                  <c:v> Unassigned71</c:v>
                </c:pt>
                <c:pt idx="1245">
                  <c:v> Unassigned710</c:v>
                </c:pt>
                <c:pt idx="1246">
                  <c:v> Unassigned711</c:v>
                </c:pt>
                <c:pt idx="1247">
                  <c:v> Unassigned712</c:v>
                </c:pt>
                <c:pt idx="1248">
                  <c:v> Unassigned713</c:v>
                </c:pt>
                <c:pt idx="1249">
                  <c:v> Unassigned714</c:v>
                </c:pt>
                <c:pt idx="1250">
                  <c:v> Unassigned715</c:v>
                </c:pt>
                <c:pt idx="1251">
                  <c:v> Unassigned716</c:v>
                </c:pt>
                <c:pt idx="1252">
                  <c:v> Unassigned717</c:v>
                </c:pt>
                <c:pt idx="1253">
                  <c:v> Unassigned718</c:v>
                </c:pt>
                <c:pt idx="1254">
                  <c:v> Unassigned719</c:v>
                </c:pt>
                <c:pt idx="1255">
                  <c:v> Unassigned72</c:v>
                </c:pt>
                <c:pt idx="1256">
                  <c:v> Unassigned720</c:v>
                </c:pt>
                <c:pt idx="1257">
                  <c:v> Unassigned721</c:v>
                </c:pt>
                <c:pt idx="1258">
                  <c:v> Unassigned722</c:v>
                </c:pt>
                <c:pt idx="1259">
                  <c:v> Unassigned723</c:v>
                </c:pt>
                <c:pt idx="1260">
                  <c:v> Unassigned724</c:v>
                </c:pt>
                <c:pt idx="1261">
                  <c:v> Unassigned725</c:v>
                </c:pt>
                <c:pt idx="1262">
                  <c:v> Unassigned726</c:v>
                </c:pt>
                <c:pt idx="1263">
                  <c:v> Unassigned727</c:v>
                </c:pt>
                <c:pt idx="1264">
                  <c:v> Unassigned728</c:v>
                </c:pt>
                <c:pt idx="1265">
                  <c:v> Unassigned729</c:v>
                </c:pt>
                <c:pt idx="1266">
                  <c:v> Unassigned73</c:v>
                </c:pt>
                <c:pt idx="1267">
                  <c:v> Unassigned730</c:v>
                </c:pt>
                <c:pt idx="1268">
                  <c:v> Unassigned731</c:v>
                </c:pt>
                <c:pt idx="1269">
                  <c:v> Unassigned732</c:v>
                </c:pt>
                <c:pt idx="1270">
                  <c:v> Unassigned733</c:v>
                </c:pt>
                <c:pt idx="1271">
                  <c:v> Unassigned734</c:v>
                </c:pt>
                <c:pt idx="1272">
                  <c:v> Unassigned735</c:v>
                </c:pt>
                <c:pt idx="1273">
                  <c:v> Unassigned736</c:v>
                </c:pt>
                <c:pt idx="1274">
                  <c:v> Unassigned737</c:v>
                </c:pt>
                <c:pt idx="1275">
                  <c:v> Unassigned738</c:v>
                </c:pt>
                <c:pt idx="1276">
                  <c:v> Unassigned739</c:v>
                </c:pt>
                <c:pt idx="1277">
                  <c:v> Unassigned74</c:v>
                </c:pt>
                <c:pt idx="1278">
                  <c:v> Unassigned740</c:v>
                </c:pt>
                <c:pt idx="1279">
                  <c:v> Unassigned741</c:v>
                </c:pt>
                <c:pt idx="1280">
                  <c:v> Unassigned742</c:v>
                </c:pt>
                <c:pt idx="1281">
                  <c:v> Unassigned743</c:v>
                </c:pt>
                <c:pt idx="1282">
                  <c:v> Unassigned744</c:v>
                </c:pt>
                <c:pt idx="1283">
                  <c:v> Unassigned745</c:v>
                </c:pt>
                <c:pt idx="1284">
                  <c:v> Unassigned746</c:v>
                </c:pt>
                <c:pt idx="1285">
                  <c:v> Unassigned747</c:v>
                </c:pt>
                <c:pt idx="1286">
                  <c:v> Unassigned748</c:v>
                </c:pt>
                <c:pt idx="1287">
                  <c:v> Unassigned749</c:v>
                </c:pt>
                <c:pt idx="1288">
                  <c:v> Unassigned75</c:v>
                </c:pt>
                <c:pt idx="1289">
                  <c:v> Unassigned750</c:v>
                </c:pt>
                <c:pt idx="1290">
                  <c:v> Unassigned751</c:v>
                </c:pt>
                <c:pt idx="1291">
                  <c:v> Unassigned752</c:v>
                </c:pt>
                <c:pt idx="1292">
                  <c:v> Unassigned753</c:v>
                </c:pt>
                <c:pt idx="1293">
                  <c:v> Unassigned754</c:v>
                </c:pt>
                <c:pt idx="1294">
                  <c:v> Unassigned755</c:v>
                </c:pt>
                <c:pt idx="1295">
                  <c:v> Unassigned756</c:v>
                </c:pt>
                <c:pt idx="1296">
                  <c:v> Unassigned757</c:v>
                </c:pt>
                <c:pt idx="1297">
                  <c:v> Unassigned758</c:v>
                </c:pt>
                <c:pt idx="1298">
                  <c:v> Unassigned759</c:v>
                </c:pt>
                <c:pt idx="1299">
                  <c:v> Unassigned76</c:v>
                </c:pt>
                <c:pt idx="1300">
                  <c:v> Unassigned760</c:v>
                </c:pt>
                <c:pt idx="1301">
                  <c:v> Unassigned761</c:v>
                </c:pt>
                <c:pt idx="1302">
                  <c:v> Unassigned762</c:v>
                </c:pt>
                <c:pt idx="1303">
                  <c:v> Unassigned763</c:v>
                </c:pt>
                <c:pt idx="1304">
                  <c:v> Unassigned764</c:v>
                </c:pt>
                <c:pt idx="1305">
                  <c:v> Unassigned765</c:v>
                </c:pt>
                <c:pt idx="1306">
                  <c:v> Unassigned766</c:v>
                </c:pt>
                <c:pt idx="1307">
                  <c:v> Unassigned767</c:v>
                </c:pt>
                <c:pt idx="1308">
                  <c:v> Unassigned768</c:v>
                </c:pt>
                <c:pt idx="1309">
                  <c:v> Unassigned769</c:v>
                </c:pt>
                <c:pt idx="1310">
                  <c:v> Unassigned77</c:v>
                </c:pt>
                <c:pt idx="1311">
                  <c:v> Unassigned770</c:v>
                </c:pt>
                <c:pt idx="1312">
                  <c:v> Unassigned771</c:v>
                </c:pt>
                <c:pt idx="1313">
                  <c:v> Unassigned772</c:v>
                </c:pt>
                <c:pt idx="1314">
                  <c:v> Unassigned773</c:v>
                </c:pt>
                <c:pt idx="1315">
                  <c:v> Unassigned774</c:v>
                </c:pt>
                <c:pt idx="1316">
                  <c:v> Unassigned775</c:v>
                </c:pt>
                <c:pt idx="1317">
                  <c:v> Unassigned776</c:v>
                </c:pt>
                <c:pt idx="1318">
                  <c:v> Unassigned777</c:v>
                </c:pt>
                <c:pt idx="1319">
                  <c:v> Unassigned778</c:v>
                </c:pt>
                <c:pt idx="1320">
                  <c:v> Unassigned779</c:v>
                </c:pt>
                <c:pt idx="1321">
                  <c:v> Unassigned78</c:v>
                </c:pt>
                <c:pt idx="1322">
                  <c:v> Unassigned780</c:v>
                </c:pt>
                <c:pt idx="1323">
                  <c:v> Unassigned781</c:v>
                </c:pt>
                <c:pt idx="1324">
                  <c:v> Unassigned782</c:v>
                </c:pt>
                <c:pt idx="1325">
                  <c:v> Unassigned783</c:v>
                </c:pt>
                <c:pt idx="1326">
                  <c:v> Unassigned784</c:v>
                </c:pt>
                <c:pt idx="1327">
                  <c:v> Unassigned785</c:v>
                </c:pt>
                <c:pt idx="1328">
                  <c:v> Unassigned786</c:v>
                </c:pt>
                <c:pt idx="1329">
                  <c:v> Unassigned787</c:v>
                </c:pt>
                <c:pt idx="1330">
                  <c:v> Unassigned788</c:v>
                </c:pt>
                <c:pt idx="1331">
                  <c:v> Unassigned789</c:v>
                </c:pt>
                <c:pt idx="1332">
                  <c:v> Unassigned79</c:v>
                </c:pt>
                <c:pt idx="1333">
                  <c:v> Unassigned790</c:v>
                </c:pt>
                <c:pt idx="1334">
                  <c:v> Unassigned791</c:v>
                </c:pt>
                <c:pt idx="1335">
                  <c:v> Unassigned792</c:v>
                </c:pt>
                <c:pt idx="1336">
                  <c:v> Unassigned793</c:v>
                </c:pt>
                <c:pt idx="1337">
                  <c:v> Unassigned794</c:v>
                </c:pt>
                <c:pt idx="1338">
                  <c:v> Unassigned795</c:v>
                </c:pt>
                <c:pt idx="1339">
                  <c:v> Unassigned796</c:v>
                </c:pt>
                <c:pt idx="1340">
                  <c:v> Unassigned797</c:v>
                </c:pt>
                <c:pt idx="1341">
                  <c:v> Unassigned798</c:v>
                </c:pt>
                <c:pt idx="1342">
                  <c:v> Unassigned799</c:v>
                </c:pt>
                <c:pt idx="1343">
                  <c:v> Unassigned8</c:v>
                </c:pt>
                <c:pt idx="1344">
                  <c:v> Unassigned80</c:v>
                </c:pt>
                <c:pt idx="1345">
                  <c:v> Unassigned800</c:v>
                </c:pt>
                <c:pt idx="1346">
                  <c:v> Unassigned801</c:v>
                </c:pt>
                <c:pt idx="1347">
                  <c:v> Unassigned802</c:v>
                </c:pt>
                <c:pt idx="1348">
                  <c:v> Unassigned803</c:v>
                </c:pt>
                <c:pt idx="1349">
                  <c:v> Unassigned804</c:v>
                </c:pt>
                <c:pt idx="1350">
                  <c:v> Unassigned805</c:v>
                </c:pt>
                <c:pt idx="1351">
                  <c:v> Unassigned806</c:v>
                </c:pt>
                <c:pt idx="1352">
                  <c:v> Unassigned807</c:v>
                </c:pt>
                <c:pt idx="1353">
                  <c:v> Unassigned808</c:v>
                </c:pt>
                <c:pt idx="1354">
                  <c:v> Unassigned809</c:v>
                </c:pt>
                <c:pt idx="1355">
                  <c:v> Unassigned81</c:v>
                </c:pt>
                <c:pt idx="1356">
                  <c:v> Unassigned810</c:v>
                </c:pt>
                <c:pt idx="1357">
                  <c:v> Unassigned811</c:v>
                </c:pt>
                <c:pt idx="1358">
                  <c:v> Unassigned812</c:v>
                </c:pt>
                <c:pt idx="1359">
                  <c:v> Unassigned813</c:v>
                </c:pt>
                <c:pt idx="1360">
                  <c:v> Unassigned814</c:v>
                </c:pt>
                <c:pt idx="1361">
                  <c:v> Unassigned815</c:v>
                </c:pt>
                <c:pt idx="1362">
                  <c:v> Unassigned816</c:v>
                </c:pt>
                <c:pt idx="1363">
                  <c:v> Unassigned817</c:v>
                </c:pt>
                <c:pt idx="1364">
                  <c:v> Unassigned818</c:v>
                </c:pt>
                <c:pt idx="1365">
                  <c:v> Unassigned819</c:v>
                </c:pt>
                <c:pt idx="1366">
                  <c:v> Unassigned82</c:v>
                </c:pt>
                <c:pt idx="1367">
                  <c:v> Unassigned820</c:v>
                </c:pt>
                <c:pt idx="1368">
                  <c:v> Unassigned821</c:v>
                </c:pt>
                <c:pt idx="1369">
                  <c:v> Unassigned822</c:v>
                </c:pt>
                <c:pt idx="1370">
                  <c:v> Unassigned823</c:v>
                </c:pt>
                <c:pt idx="1371">
                  <c:v> Unassigned824</c:v>
                </c:pt>
                <c:pt idx="1372">
                  <c:v> Unassigned825</c:v>
                </c:pt>
                <c:pt idx="1373">
                  <c:v> Unassigned826</c:v>
                </c:pt>
                <c:pt idx="1374">
                  <c:v> Unassigned827</c:v>
                </c:pt>
                <c:pt idx="1375">
                  <c:v> Unassigned828</c:v>
                </c:pt>
                <c:pt idx="1376">
                  <c:v> Unassigned829</c:v>
                </c:pt>
                <c:pt idx="1377">
                  <c:v> Unassigned83</c:v>
                </c:pt>
                <c:pt idx="1378">
                  <c:v> Unassigned830</c:v>
                </c:pt>
                <c:pt idx="1379">
                  <c:v> Unassigned831</c:v>
                </c:pt>
                <c:pt idx="1380">
                  <c:v> Unassigned832</c:v>
                </c:pt>
                <c:pt idx="1381">
                  <c:v> Unassigned833</c:v>
                </c:pt>
                <c:pt idx="1382">
                  <c:v> Unassigned834</c:v>
                </c:pt>
                <c:pt idx="1383">
                  <c:v> Unassigned835</c:v>
                </c:pt>
                <c:pt idx="1384">
                  <c:v> Unassigned836</c:v>
                </c:pt>
                <c:pt idx="1385">
                  <c:v> Unassigned837</c:v>
                </c:pt>
                <c:pt idx="1386">
                  <c:v> Unassigned838</c:v>
                </c:pt>
                <c:pt idx="1387">
                  <c:v> Unassigned839</c:v>
                </c:pt>
                <c:pt idx="1388">
                  <c:v> Unassigned84</c:v>
                </c:pt>
                <c:pt idx="1389">
                  <c:v> Unassigned840</c:v>
                </c:pt>
                <c:pt idx="1390">
                  <c:v> Unassigned841</c:v>
                </c:pt>
                <c:pt idx="1391">
                  <c:v> Unassigned842</c:v>
                </c:pt>
                <c:pt idx="1392">
                  <c:v> Unassigned843</c:v>
                </c:pt>
                <c:pt idx="1393">
                  <c:v> Unassigned844</c:v>
                </c:pt>
                <c:pt idx="1394">
                  <c:v> Unassigned845</c:v>
                </c:pt>
                <c:pt idx="1395">
                  <c:v> Unassigned846</c:v>
                </c:pt>
                <c:pt idx="1396">
                  <c:v> Unassigned847</c:v>
                </c:pt>
                <c:pt idx="1397">
                  <c:v> Unassigned848</c:v>
                </c:pt>
                <c:pt idx="1398">
                  <c:v> Unassigned849</c:v>
                </c:pt>
                <c:pt idx="1399">
                  <c:v> Unassigned85</c:v>
                </c:pt>
                <c:pt idx="1400">
                  <c:v> Unassigned850</c:v>
                </c:pt>
                <c:pt idx="1401">
                  <c:v> Unassigned851</c:v>
                </c:pt>
                <c:pt idx="1402">
                  <c:v> Unassigned852</c:v>
                </c:pt>
                <c:pt idx="1403">
                  <c:v> Unassigned853</c:v>
                </c:pt>
                <c:pt idx="1404">
                  <c:v> Unassigned854</c:v>
                </c:pt>
                <c:pt idx="1405">
                  <c:v> Unassigned855</c:v>
                </c:pt>
                <c:pt idx="1406">
                  <c:v> Unassigned856</c:v>
                </c:pt>
                <c:pt idx="1407">
                  <c:v> Unassigned857</c:v>
                </c:pt>
                <c:pt idx="1408">
                  <c:v> Unassigned858</c:v>
                </c:pt>
                <c:pt idx="1409">
                  <c:v> Unassigned859</c:v>
                </c:pt>
                <c:pt idx="1410">
                  <c:v> Unassigned86</c:v>
                </c:pt>
                <c:pt idx="1411">
                  <c:v> Unassigned860</c:v>
                </c:pt>
                <c:pt idx="1412">
                  <c:v> Unassigned861</c:v>
                </c:pt>
                <c:pt idx="1413">
                  <c:v> Unassigned862</c:v>
                </c:pt>
                <c:pt idx="1414">
                  <c:v> Unassigned863</c:v>
                </c:pt>
                <c:pt idx="1415">
                  <c:v> Unassigned864</c:v>
                </c:pt>
                <c:pt idx="1416">
                  <c:v> Unassigned865</c:v>
                </c:pt>
                <c:pt idx="1417">
                  <c:v> Unassigned866</c:v>
                </c:pt>
                <c:pt idx="1418">
                  <c:v> Unassigned867</c:v>
                </c:pt>
                <c:pt idx="1419">
                  <c:v> Unassigned868</c:v>
                </c:pt>
                <c:pt idx="1420">
                  <c:v> Unassigned869</c:v>
                </c:pt>
                <c:pt idx="1421">
                  <c:v> Unassigned87</c:v>
                </c:pt>
                <c:pt idx="1422">
                  <c:v> Unassigned870</c:v>
                </c:pt>
                <c:pt idx="1423">
                  <c:v> Unassigned871</c:v>
                </c:pt>
                <c:pt idx="1424">
                  <c:v> Unassigned872</c:v>
                </c:pt>
                <c:pt idx="1425">
                  <c:v> Unassigned873</c:v>
                </c:pt>
                <c:pt idx="1426">
                  <c:v> Unassigned874</c:v>
                </c:pt>
                <c:pt idx="1427">
                  <c:v> Unassigned875</c:v>
                </c:pt>
                <c:pt idx="1428">
                  <c:v> Unassigned876</c:v>
                </c:pt>
                <c:pt idx="1429">
                  <c:v> Unassigned877</c:v>
                </c:pt>
                <c:pt idx="1430">
                  <c:v> Unassigned878</c:v>
                </c:pt>
                <c:pt idx="1431">
                  <c:v> Unassigned879</c:v>
                </c:pt>
                <c:pt idx="1432">
                  <c:v> Unassigned88</c:v>
                </c:pt>
                <c:pt idx="1433">
                  <c:v> Unassigned880</c:v>
                </c:pt>
                <c:pt idx="1434">
                  <c:v> Unassigned881</c:v>
                </c:pt>
                <c:pt idx="1435">
                  <c:v> Unassigned882</c:v>
                </c:pt>
                <c:pt idx="1436">
                  <c:v> Unassigned883</c:v>
                </c:pt>
                <c:pt idx="1437">
                  <c:v> Unassigned884</c:v>
                </c:pt>
                <c:pt idx="1438">
                  <c:v> Unassigned885</c:v>
                </c:pt>
                <c:pt idx="1439">
                  <c:v> Unassigned886</c:v>
                </c:pt>
                <c:pt idx="1440">
                  <c:v> Unassigned887</c:v>
                </c:pt>
                <c:pt idx="1441">
                  <c:v> Unassigned888</c:v>
                </c:pt>
                <c:pt idx="1442">
                  <c:v> Unassigned889</c:v>
                </c:pt>
                <c:pt idx="1443">
                  <c:v> Unassigned89</c:v>
                </c:pt>
                <c:pt idx="1444">
                  <c:v> Unassigned890</c:v>
                </c:pt>
                <c:pt idx="1445">
                  <c:v> Unassigned891</c:v>
                </c:pt>
                <c:pt idx="1446">
                  <c:v> Unassigned892</c:v>
                </c:pt>
                <c:pt idx="1447">
                  <c:v> Unassigned893</c:v>
                </c:pt>
                <c:pt idx="1448">
                  <c:v> Unassigned894</c:v>
                </c:pt>
                <c:pt idx="1449">
                  <c:v> Unassigned895</c:v>
                </c:pt>
                <c:pt idx="1450">
                  <c:v> Unassigned896</c:v>
                </c:pt>
                <c:pt idx="1451">
                  <c:v> Unassigned897</c:v>
                </c:pt>
                <c:pt idx="1452">
                  <c:v> Unassigned898</c:v>
                </c:pt>
                <c:pt idx="1453">
                  <c:v> Unassigned899</c:v>
                </c:pt>
                <c:pt idx="1454">
                  <c:v> Unassigned9</c:v>
                </c:pt>
                <c:pt idx="1455">
                  <c:v> Unassigned90</c:v>
                </c:pt>
                <c:pt idx="1456">
                  <c:v> Unassigned900</c:v>
                </c:pt>
                <c:pt idx="1457">
                  <c:v> Unassigned901</c:v>
                </c:pt>
                <c:pt idx="1458">
                  <c:v> Unassigned902</c:v>
                </c:pt>
                <c:pt idx="1459">
                  <c:v> Unassigned903</c:v>
                </c:pt>
                <c:pt idx="1460">
                  <c:v> Unassigned904</c:v>
                </c:pt>
                <c:pt idx="1461">
                  <c:v> Unassigned905</c:v>
                </c:pt>
                <c:pt idx="1462">
                  <c:v> Unassigned906</c:v>
                </c:pt>
                <c:pt idx="1463">
                  <c:v> Unassigned907</c:v>
                </c:pt>
                <c:pt idx="1464">
                  <c:v> Unassigned908</c:v>
                </c:pt>
                <c:pt idx="1465">
                  <c:v> Unassigned909</c:v>
                </c:pt>
                <c:pt idx="1466">
                  <c:v> Unassigned91</c:v>
                </c:pt>
                <c:pt idx="1467">
                  <c:v> Unassigned910</c:v>
                </c:pt>
                <c:pt idx="1468">
                  <c:v> Unassigned911</c:v>
                </c:pt>
                <c:pt idx="1469">
                  <c:v> Unassigned912</c:v>
                </c:pt>
                <c:pt idx="1470">
                  <c:v> Unassigned913</c:v>
                </c:pt>
                <c:pt idx="1471">
                  <c:v> Unassigned914</c:v>
                </c:pt>
                <c:pt idx="1472">
                  <c:v> Unassigned915</c:v>
                </c:pt>
                <c:pt idx="1473">
                  <c:v> Unassigned916</c:v>
                </c:pt>
                <c:pt idx="1474">
                  <c:v> Unassigned917</c:v>
                </c:pt>
                <c:pt idx="1475">
                  <c:v> Unassigned918</c:v>
                </c:pt>
                <c:pt idx="1476">
                  <c:v> Unassigned919</c:v>
                </c:pt>
                <c:pt idx="1477">
                  <c:v> Unassigned92</c:v>
                </c:pt>
                <c:pt idx="1478">
                  <c:v> Unassigned920</c:v>
                </c:pt>
                <c:pt idx="1479">
                  <c:v> Unassigned921</c:v>
                </c:pt>
                <c:pt idx="1480">
                  <c:v> Unassigned922</c:v>
                </c:pt>
                <c:pt idx="1481">
                  <c:v> Unassigned923</c:v>
                </c:pt>
                <c:pt idx="1482">
                  <c:v> Unassigned924</c:v>
                </c:pt>
                <c:pt idx="1483">
                  <c:v> Unassigned925</c:v>
                </c:pt>
                <c:pt idx="1484">
                  <c:v> Unassigned926</c:v>
                </c:pt>
                <c:pt idx="1485">
                  <c:v> Unassigned927</c:v>
                </c:pt>
                <c:pt idx="1486">
                  <c:v> Unassigned928</c:v>
                </c:pt>
                <c:pt idx="1487">
                  <c:v> Unassigned929</c:v>
                </c:pt>
                <c:pt idx="1488">
                  <c:v> Unassigned93</c:v>
                </c:pt>
                <c:pt idx="1489">
                  <c:v> Unassigned930</c:v>
                </c:pt>
                <c:pt idx="1490">
                  <c:v> Unassigned931</c:v>
                </c:pt>
                <c:pt idx="1491">
                  <c:v> Unassigned932</c:v>
                </c:pt>
                <c:pt idx="1492">
                  <c:v> Unassigned933</c:v>
                </c:pt>
                <c:pt idx="1493">
                  <c:v> Unassigned934</c:v>
                </c:pt>
                <c:pt idx="1494">
                  <c:v> Unassigned935</c:v>
                </c:pt>
                <c:pt idx="1495">
                  <c:v> Unassigned936</c:v>
                </c:pt>
                <c:pt idx="1496">
                  <c:v> Unassigned937</c:v>
                </c:pt>
                <c:pt idx="1497">
                  <c:v> Unassigned938</c:v>
                </c:pt>
                <c:pt idx="1498">
                  <c:v> Unassigned939</c:v>
                </c:pt>
                <c:pt idx="1499">
                  <c:v> Unassigned94</c:v>
                </c:pt>
                <c:pt idx="1500">
                  <c:v> Unassigned940</c:v>
                </c:pt>
                <c:pt idx="1501">
                  <c:v> Unassigned941</c:v>
                </c:pt>
                <c:pt idx="1502">
                  <c:v> Unassigned942</c:v>
                </c:pt>
                <c:pt idx="1503">
                  <c:v> Unassigned943</c:v>
                </c:pt>
                <c:pt idx="1504">
                  <c:v> Unassigned944</c:v>
                </c:pt>
                <c:pt idx="1505">
                  <c:v> Unassigned945</c:v>
                </c:pt>
                <c:pt idx="1506">
                  <c:v> Unassigned946</c:v>
                </c:pt>
                <c:pt idx="1507">
                  <c:v> Unassigned947</c:v>
                </c:pt>
                <c:pt idx="1508">
                  <c:v> Unassigned948</c:v>
                </c:pt>
                <c:pt idx="1509">
                  <c:v> Unassigned949</c:v>
                </c:pt>
                <c:pt idx="1510">
                  <c:v> Unassigned95</c:v>
                </c:pt>
                <c:pt idx="1511">
                  <c:v> Unassigned950</c:v>
                </c:pt>
                <c:pt idx="1512">
                  <c:v> Unassigned951</c:v>
                </c:pt>
                <c:pt idx="1513">
                  <c:v> Unassigned952</c:v>
                </c:pt>
                <c:pt idx="1514">
                  <c:v> Unassigned953</c:v>
                </c:pt>
                <c:pt idx="1515">
                  <c:v> Unassigned954</c:v>
                </c:pt>
                <c:pt idx="1516">
                  <c:v> Unassigned955</c:v>
                </c:pt>
                <c:pt idx="1517">
                  <c:v> Unassigned956</c:v>
                </c:pt>
                <c:pt idx="1518">
                  <c:v> Unassigned957</c:v>
                </c:pt>
                <c:pt idx="1519">
                  <c:v> Unassigned958</c:v>
                </c:pt>
                <c:pt idx="1520">
                  <c:v> Unassigned959</c:v>
                </c:pt>
                <c:pt idx="1521">
                  <c:v> Unassigned96</c:v>
                </c:pt>
                <c:pt idx="1522">
                  <c:v> Unassigned960</c:v>
                </c:pt>
                <c:pt idx="1523">
                  <c:v> Unassigned961</c:v>
                </c:pt>
                <c:pt idx="1524">
                  <c:v> Unassigned962</c:v>
                </c:pt>
                <c:pt idx="1525">
                  <c:v> Unassigned963</c:v>
                </c:pt>
                <c:pt idx="1526">
                  <c:v> Unassigned964</c:v>
                </c:pt>
                <c:pt idx="1527">
                  <c:v> Unassigned965</c:v>
                </c:pt>
                <c:pt idx="1528">
                  <c:v> Unassigned966</c:v>
                </c:pt>
                <c:pt idx="1529">
                  <c:v> Unassigned967</c:v>
                </c:pt>
                <c:pt idx="1530">
                  <c:v> Unassigned968</c:v>
                </c:pt>
                <c:pt idx="1531">
                  <c:v> Unassigned969</c:v>
                </c:pt>
                <c:pt idx="1532">
                  <c:v> Unassigned97</c:v>
                </c:pt>
                <c:pt idx="1533">
                  <c:v> Unassigned970</c:v>
                </c:pt>
                <c:pt idx="1534">
                  <c:v> Unassigned971</c:v>
                </c:pt>
                <c:pt idx="1535">
                  <c:v> Unassigned972</c:v>
                </c:pt>
                <c:pt idx="1536">
                  <c:v> Unassigned973</c:v>
                </c:pt>
                <c:pt idx="1537">
                  <c:v> Unassigned974</c:v>
                </c:pt>
                <c:pt idx="1538">
                  <c:v> Unassigned975</c:v>
                </c:pt>
                <c:pt idx="1539">
                  <c:v> Unassigned976</c:v>
                </c:pt>
                <c:pt idx="1540">
                  <c:v> Unassigned977</c:v>
                </c:pt>
                <c:pt idx="1541">
                  <c:v> Unassigned978</c:v>
                </c:pt>
                <c:pt idx="1542">
                  <c:v> Unassigned979</c:v>
                </c:pt>
                <c:pt idx="1543">
                  <c:v> Unassigned98</c:v>
                </c:pt>
                <c:pt idx="1544">
                  <c:v> Unassigned980</c:v>
                </c:pt>
                <c:pt idx="1545">
                  <c:v> Unassigned981</c:v>
                </c:pt>
                <c:pt idx="1546">
                  <c:v> Unassigned982</c:v>
                </c:pt>
                <c:pt idx="1547">
                  <c:v> Unassigned983</c:v>
                </c:pt>
                <c:pt idx="1548">
                  <c:v> Unassigned984</c:v>
                </c:pt>
                <c:pt idx="1549">
                  <c:v> Unassigned985</c:v>
                </c:pt>
                <c:pt idx="1550">
                  <c:v> Unassigned986</c:v>
                </c:pt>
                <c:pt idx="1551">
                  <c:v> Unassigned987</c:v>
                </c:pt>
                <c:pt idx="1552">
                  <c:v> Unassigned988</c:v>
                </c:pt>
                <c:pt idx="1553">
                  <c:v> Unassigned989</c:v>
                </c:pt>
                <c:pt idx="1554">
                  <c:v> Unassigned99</c:v>
                </c:pt>
                <c:pt idx="1555">
                  <c:v> Unassigned990</c:v>
                </c:pt>
                <c:pt idx="1556">
                  <c:v> Unassigned991</c:v>
                </c:pt>
                <c:pt idx="1557">
                  <c:v> Unassigned992</c:v>
                </c:pt>
                <c:pt idx="1558">
                  <c:v> Unassigned993</c:v>
                </c:pt>
                <c:pt idx="1559">
                  <c:v> Unassigned994</c:v>
                </c:pt>
                <c:pt idx="1560">
                  <c:v> Unassigned995</c:v>
                </c:pt>
                <c:pt idx="1561">
                  <c:v> Unassigned996</c:v>
                </c:pt>
                <c:pt idx="1562">
                  <c:v> Unassigned997</c:v>
                </c:pt>
                <c:pt idx="1563">
                  <c:v> Unassigned998</c:v>
                </c:pt>
                <c:pt idx="1564">
                  <c:v> Unassigned999</c:v>
                </c:pt>
              </c:strCache>
            </c:strRef>
          </c:cat>
          <c:val>
            <c:numRef>
              <c:f>Sheet1!$C$2:$C$1566</c:f>
              <c:numCache>
                <c:formatCode>General</c:formatCode>
                <c:ptCount val="1565"/>
                <c:pt idx="0">
                  <c:v>0</c:v>
                </c:pt>
                <c:pt idx="1">
                  <c:v>443.45109999999909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4000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880.78570000000002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555.27790000000005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502.8107</c:v>
                </c:pt>
                <c:pt idx="119">
                  <c:v>0</c:v>
                </c:pt>
                <c:pt idx="120">
                  <c:v>0</c:v>
                </c:pt>
                <c:pt idx="121">
                  <c:v>4000</c:v>
                </c:pt>
                <c:pt idx="122">
                  <c:v>0</c:v>
                </c:pt>
                <c:pt idx="123">
                  <c:v>4000</c:v>
                </c:pt>
                <c:pt idx="124">
                  <c:v>0</c:v>
                </c:pt>
                <c:pt idx="125">
                  <c:v>4000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2838.0871000000002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746.86499999999899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572.70820000000003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312.51369999999991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243.72890000000001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663.44889999999998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2076.6491000000001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3360.8926999999999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388.18819999999909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283.17939999999999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1096.2568000000001</c:v>
                </c:pt>
                <c:pt idx="388">
                  <c:v>0</c:v>
                </c:pt>
                <c:pt idx="389">
                  <c:v>746.86499999999899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169.1575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1277.1392000000001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1658.6223</c:v>
                </c:pt>
                <c:pt idx="458">
                  <c:v>0</c:v>
                </c:pt>
                <c:pt idx="459">
                  <c:v>0</c:v>
                </c:pt>
                <c:pt idx="460">
                  <c:v>320.88920000000002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1434.9879000000001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307.74439999999993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1038.3245999999999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4000</c:v>
                </c:pt>
                <c:pt idx="515">
                  <c:v>0</c:v>
                </c:pt>
                <c:pt idx="516">
                  <c:v>0</c:v>
                </c:pt>
                <c:pt idx="517">
                  <c:v>3360.8926999999999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615.98350000000005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1490.8240000000001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342.39659999999913</c:v>
                </c:pt>
                <c:pt idx="651">
                  <c:v>102.0895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3812.3557999999998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638.56959999999935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4000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297.70139999999913</c:v>
                </c:pt>
                <c:pt idx="726">
                  <c:v>353.77820000000003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1182.5363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440.39280000000002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242.34139999999999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845.7876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4000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527.74350000000004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1303.2032999999999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1193.588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467.81659999999908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336.08929999999992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641.77850000000001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4000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84.859699999999975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2350.5630000000001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1344.3570999999999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383.52530000000002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1252.0972999999999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300.50330000000002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268.3066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188.36859999999999</c:v>
                </c:pt>
                <c:pt idx="1476">
                  <c:v>0</c:v>
                </c:pt>
                <c:pt idx="1477">
                  <c:v>980.90570000000002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4000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813.46449999999936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774.02380000000005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54336"/>
        <c:axId val="79240512"/>
      </c:barChart>
      <c:catAx>
        <c:axId val="95054336"/>
        <c:scaling>
          <c:orientation val="minMax"/>
        </c:scaling>
        <c:delete val="1"/>
        <c:axPos val="b"/>
        <c:majorTickMark val="out"/>
        <c:minorTickMark val="none"/>
        <c:tickLblPos val="none"/>
        <c:crossAx val="79240512"/>
        <c:crosses val="autoZero"/>
        <c:auto val="1"/>
        <c:lblAlgn val="ctr"/>
        <c:lblOffset val="100"/>
        <c:noMultiLvlLbl val="0"/>
      </c:catAx>
      <c:valAx>
        <c:axId val="7924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5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5C227-8842-7D4C-AB4F-FCF55C187BF5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8292D-D80E-DB4E-B483-F9FBE8B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levels of technology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292D-D80E-DB4E-B483-F9FBE8B33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sources</a:t>
            </a:r>
            <a:r>
              <a:rPr lang="en-US" baseline="0" dirty="0" smtClean="0"/>
              <a:t> of data needs to be managed and associated with the data for the information to be 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292D-D80E-DB4E-B483-F9FBE8B33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8969" indent="-28037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491" indent="-22429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087" indent="-22429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684" indent="-22429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281" indent="-22429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5877" indent="-22429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474" indent="-22429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070" indent="-22429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53EBBD1-506B-9D4B-823F-19BC3B2E3FD3}" type="slidenum">
              <a:rPr lang="en-US" sz="1100"/>
              <a:pPr eaLnBrk="1" hangingPunct="1">
                <a:defRPr/>
              </a:pPr>
              <a:t>5</a:t>
            </a:fld>
            <a:endParaRPr lang="en-US" sz="11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3" y="4344025"/>
            <a:ext cx="5028578" cy="4114489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037C150-8719-3A4F-8033-C5637C956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508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9977-9BC4-8548-BD18-111A0C3ECF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4604-A4CF-4A44-B042-1B1C0286F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894" y="292122"/>
            <a:ext cx="773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Biological </a:t>
            </a:r>
            <a:r>
              <a:rPr lang="en-US" sz="2400" b="1" dirty="0"/>
              <a:t>D</a:t>
            </a:r>
            <a:r>
              <a:rPr lang="en-US" sz="2400" b="1" dirty="0" smtClean="0"/>
              <a:t>ata Management and Preservation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Richard Slayden, PhD.</a:t>
            </a:r>
          </a:p>
          <a:p>
            <a:pPr algn="ctr"/>
            <a:r>
              <a:rPr lang="en-US" sz="2400" dirty="0" smtClean="0"/>
              <a:t>Microbiology, Immunology &amp; Pathology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25" y="2081892"/>
            <a:ext cx="3094314" cy="2186649"/>
          </a:xfrm>
          <a:prstGeom prst="rect">
            <a:avLst/>
          </a:prstGeom>
          <a:ln>
            <a:solidFill>
              <a:srgbClr val="000000"/>
            </a:solidFill>
          </a:ln>
          <a:effectLst>
            <a:glow rad="228600">
              <a:schemeClr val="accent2">
                <a:lumMod val="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397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56" y="3448043"/>
            <a:ext cx="5325983" cy="164099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65247116"/>
              </p:ext>
            </p:extLst>
          </p:nvPr>
        </p:nvGraphicFramePr>
        <p:xfrm>
          <a:off x="719377" y="830461"/>
          <a:ext cx="7705245" cy="186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49899" y="3082842"/>
            <a:ext cx="8252279" cy="2351934"/>
            <a:chOff x="434520" y="3855458"/>
            <a:chExt cx="8252279" cy="2351934"/>
          </a:xfrm>
        </p:grpSpPr>
        <p:graphicFrame>
          <p:nvGraphicFramePr>
            <p:cNvPr id="11" name="Chart 10"/>
            <p:cNvGraphicFramePr/>
            <p:nvPr/>
          </p:nvGraphicFramePr>
          <p:xfrm>
            <a:off x="895830" y="3855458"/>
            <a:ext cx="7790969" cy="19908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 rot="16200000">
              <a:off x="246327" y="4452113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RPKM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2200" y="5838060"/>
              <a:ext cx="3600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Non-annotated open reading frames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43200" y="2697282"/>
            <a:ext cx="316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Annotated open reading frames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3140" y="1579205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RPKM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2186" y="135430"/>
            <a:ext cx="8903460" cy="400110"/>
          </a:xfrm>
          <a:prstGeom prst="rect">
            <a:avLst/>
          </a:prstGeom>
          <a:solidFill>
            <a:schemeClr val="lt1">
              <a:alpha val="52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IDENTIFICATION OF NEW GENOMIC INFORMATION: </a:t>
            </a:r>
            <a:r>
              <a:rPr lang="en-US" sz="2000" b="1" i="1" dirty="0" smtClean="0"/>
              <a:t>Assignment of Function</a:t>
            </a:r>
            <a:endParaRPr lang="en-US" sz="2000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18" y="165133"/>
            <a:ext cx="8903460" cy="40011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INTEGRATION OF DIFFERENT SOURCES OF DATA</a:t>
            </a:r>
            <a:endParaRPr lang="en-US" sz="2000" b="1" dirty="0"/>
          </a:p>
        </p:txBody>
      </p:sp>
      <p:pic>
        <p:nvPicPr>
          <p:cNvPr id="31746" name="Picture 3" descr="Coverage and SNP 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303709"/>
            <a:ext cx="807561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028950" y="903659"/>
            <a:ext cx="428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Whole genome essential gene mapping 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93663" y="2414959"/>
            <a:ext cx="866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NS SNPs</a:t>
            </a:r>
          </a:p>
          <a:p>
            <a:r>
              <a:rPr lang="en-US" sz="1600"/>
              <a:t>+ORFs</a:t>
            </a:r>
          </a:p>
          <a:p>
            <a:r>
              <a:rPr lang="en-US" sz="1600"/>
              <a:t>-ORFs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00125" y="2576884"/>
            <a:ext cx="2722563" cy="465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0" name="Rectangle 31"/>
          <p:cNvSpPr>
            <a:spLocks noChangeArrowheads="1"/>
          </p:cNvSpPr>
          <p:nvPr/>
        </p:nvSpPr>
        <p:spPr bwMode="auto">
          <a:xfrm>
            <a:off x="331788" y="3481759"/>
            <a:ext cx="3994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charset="0"/>
              <a:buChar char="ü"/>
            </a:pPr>
            <a:r>
              <a:rPr lang="en-US" sz="1600" i="1"/>
              <a:t>Genome size: ~1.9 million bases</a:t>
            </a:r>
          </a:p>
          <a:p>
            <a:pPr marL="285750" indent="-285750">
              <a:buFont typeface="Wingdings" charset="0"/>
              <a:buChar char="ü"/>
            </a:pPr>
            <a:endParaRPr lang="en-US" sz="1600" i="1"/>
          </a:p>
          <a:p>
            <a:pPr marL="285750" indent="-285750">
              <a:buFont typeface="Wingdings" charset="0"/>
              <a:buChar char="ü"/>
            </a:pPr>
            <a:r>
              <a:rPr lang="en-US" sz="1600" i="1"/>
              <a:t>Input pool: 196,044 mutations (~10%)</a:t>
            </a:r>
          </a:p>
          <a:p>
            <a:pPr marL="285750" indent="-285750">
              <a:buFont typeface="Wingdings" charset="0"/>
              <a:buChar char="ü"/>
            </a:pPr>
            <a:endParaRPr lang="en-US" sz="1600" i="1"/>
          </a:p>
          <a:p>
            <a:pPr marL="285750" indent="-285750">
              <a:buFont typeface="Wingdings" charset="0"/>
              <a:buChar char="ü"/>
            </a:pPr>
            <a:r>
              <a:rPr lang="en-US" sz="1600" i="1"/>
              <a:t>Bacteria from lung: 179,782 mutations</a:t>
            </a:r>
          </a:p>
          <a:p>
            <a:pPr marL="285750" indent="-285750">
              <a:buFont typeface="Wingdings" charset="0"/>
              <a:buChar char="ü"/>
            </a:pPr>
            <a:endParaRPr lang="en-US" sz="1600" i="1"/>
          </a:p>
          <a:p>
            <a:pPr marL="285750" indent="-285750">
              <a:buFont typeface="Wingdings" charset="0"/>
              <a:buChar char="ü"/>
            </a:pPr>
            <a:r>
              <a:rPr lang="en-US" sz="1600" i="1"/>
              <a:t>Bacteria from Spleen: 77,806 mutations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5938" y="3788147"/>
            <a:ext cx="4572000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charset="0"/>
              <a:buChar char="Ø"/>
              <a:defRPr/>
            </a:pPr>
            <a:r>
              <a:rPr lang="en-US" sz="1600" dirty="0"/>
              <a:t>Mapped 1,419 unique non-synonymous SNPs across the genome</a:t>
            </a:r>
          </a:p>
          <a:p>
            <a:pPr marL="285750" indent="-285750">
              <a:buFont typeface="Wingdings" charset="0"/>
              <a:buChar char="Ø"/>
              <a:defRPr/>
            </a:pPr>
            <a:endParaRPr lang="en-US" sz="1600" dirty="0"/>
          </a:p>
          <a:p>
            <a:pPr marL="285750" indent="-285750">
              <a:buFont typeface="Wingdings" charset="0"/>
              <a:buChar char="Ø"/>
              <a:defRPr/>
            </a:pPr>
            <a:r>
              <a:rPr lang="en-US" sz="1600" dirty="0"/>
              <a:t>74% are within proposed open reading frames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00125" y="2757859"/>
            <a:ext cx="1871663" cy="369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17588" y="3043609"/>
            <a:ext cx="1255712" cy="130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24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816100"/>
            <a:ext cx="3514725" cy="3305175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Rectangle 11"/>
          <p:cNvSpPr>
            <a:spLocks noChangeArrowheads="1"/>
          </p:cNvSpPr>
          <p:nvPr/>
        </p:nvSpPr>
        <p:spPr bwMode="auto">
          <a:xfrm>
            <a:off x="1951038" y="1373188"/>
            <a:ext cx="5545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Combine bioinformatics [promoter families] and transcriptional analysis</a:t>
            </a:r>
          </a:p>
        </p:txBody>
      </p:sp>
      <p:grpSp>
        <p:nvGrpSpPr>
          <p:cNvPr id="55301" name="Group 12"/>
          <p:cNvGrpSpPr>
            <a:grpSpLocks/>
          </p:cNvGrpSpPr>
          <p:nvPr/>
        </p:nvGrpSpPr>
        <p:grpSpPr bwMode="auto">
          <a:xfrm>
            <a:off x="498475" y="1816100"/>
            <a:ext cx="4225925" cy="3311525"/>
            <a:chOff x="240" y="528"/>
            <a:chExt cx="2688" cy="2307"/>
          </a:xfrm>
        </p:grpSpPr>
        <p:pic>
          <p:nvPicPr>
            <p:cNvPr id="55305" name="Picture 4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28"/>
              <a:ext cx="2688" cy="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6" name="Rectangle 7"/>
            <p:cNvSpPr>
              <a:spLocks noChangeArrowheads="1"/>
            </p:cNvSpPr>
            <p:nvPr/>
          </p:nvSpPr>
          <p:spPr bwMode="auto">
            <a:xfrm>
              <a:off x="240" y="528"/>
              <a:ext cx="2688" cy="230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7999" y="160130"/>
            <a:ext cx="8802359" cy="400110"/>
          </a:xfrm>
          <a:prstGeom prst="rect">
            <a:avLst/>
          </a:prstGeom>
          <a:solidFill>
            <a:schemeClr val="lt1">
              <a:alpha val="49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GENOME AND “FUNCTIONAL” INFORMATION</a:t>
            </a:r>
            <a:endParaRPr lang="en-US" sz="2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2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14" y="1222006"/>
            <a:ext cx="89467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Envisioned Needs in context of the BIOLOGIST: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Data Storage-</a:t>
            </a:r>
            <a:r>
              <a:rPr lang="en-US" sz="2000" i="1" dirty="0" smtClean="0"/>
              <a:t>where is the data</a:t>
            </a:r>
          </a:p>
          <a:p>
            <a:pPr marL="342900" indent="-342900">
              <a:buFont typeface="+mj-lt"/>
              <a:buAutoNum type="arabicPeriod"/>
            </a:pPr>
            <a:endParaRPr lang="en-US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Access &amp; maintenance</a:t>
            </a:r>
            <a:r>
              <a:rPr lang="en-US" sz="2000" i="1" dirty="0" smtClean="0"/>
              <a:t>-has it been changed, if so in what way, and by who, and for what reason</a:t>
            </a:r>
            <a:endParaRPr lang="en-US" sz="2000" i="1" dirty="0"/>
          </a:p>
          <a:p>
            <a:pPr marL="342900" indent="-342900">
              <a:buFont typeface="+mj-lt"/>
              <a:buAutoNum type="arabicPeriod"/>
            </a:pPr>
            <a:endParaRPr lang="en-US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Access to data files-</a:t>
            </a:r>
            <a:r>
              <a:rPr lang="en-US" sz="2000" i="1" dirty="0" smtClean="0"/>
              <a:t>interface with data for manipulation and data analysis &amp; output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Distribution of data files-</a:t>
            </a:r>
            <a:r>
              <a:rPr lang="en-US" sz="2000" i="1" dirty="0" smtClean="0"/>
              <a:t>Provide data in “universal” format where state of analysis is embedded and can be integrated with other data</a:t>
            </a:r>
          </a:p>
          <a:p>
            <a:endParaRPr lang="en-US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Compatibility of analytical software and future interfaces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1772" y="232965"/>
            <a:ext cx="8802359" cy="461665"/>
          </a:xfrm>
          <a:prstGeom prst="rect">
            <a:avLst/>
          </a:prstGeom>
          <a:solidFill>
            <a:schemeClr val="lt1">
              <a:alpha val="49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F</a:t>
            </a:r>
            <a:r>
              <a:rPr lang="en-US" sz="2400" b="1" i="1" dirty="0" smtClean="0">
                <a:solidFill>
                  <a:srgbClr val="000000"/>
                </a:solidFill>
              </a:rPr>
              <a:t>uture </a:t>
            </a:r>
            <a:r>
              <a:rPr lang="en-US" sz="2400" b="1" i="1" dirty="0">
                <a:solidFill>
                  <a:srgbClr val="000000"/>
                </a:solidFill>
              </a:rPr>
              <a:t>data management and </a:t>
            </a:r>
            <a:r>
              <a:rPr lang="en-US" sz="2400" b="1" i="1" dirty="0" smtClean="0">
                <a:solidFill>
                  <a:srgbClr val="000000"/>
                </a:solidFill>
              </a:rPr>
              <a:t>preservation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02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616" y="860397"/>
            <a:ext cx="2634715" cy="523220"/>
          </a:xfrm>
          <a:prstGeom prst="rect">
            <a:avLst/>
          </a:prstGeom>
          <a:solidFill>
            <a:schemeClr val="lt1">
              <a:alpha val="52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800" i="1" dirty="0"/>
              <a:t>Questions: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98" y="662841"/>
            <a:ext cx="3723402" cy="53346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9539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186" y="135430"/>
            <a:ext cx="8903460" cy="830997"/>
          </a:xfrm>
          <a:prstGeom prst="rect">
            <a:avLst/>
          </a:prstGeom>
          <a:solidFill>
            <a:schemeClr val="lt1">
              <a:alpha val="52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CURRENT DATA MANAGEMENT &amp; PRESERVATION STRATEGIES USED BY BIOLOGISTS</a:t>
            </a:r>
            <a:endParaRPr lang="en-US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25" y="2165313"/>
            <a:ext cx="2294083" cy="2867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0725" y="1212354"/>
            <a:ext cx="248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Preservation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71" y="1965664"/>
            <a:ext cx="2448427" cy="1633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19" y="2928217"/>
            <a:ext cx="2924494" cy="2924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019" y="1249481"/>
            <a:ext cx="257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Management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4962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schweiz\Pictures of RBL Pod3 B145\RBL Pod3 B145 -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06" y="1302157"/>
            <a:ext cx="2121595" cy="159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3" name="Picture 2" descr="balance 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12" y="1089773"/>
            <a:ext cx="34575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997011" y="2527124"/>
            <a:ext cx="151979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/>
              <a:t> Information</a:t>
            </a:r>
            <a:endParaRPr lang="en-US" sz="20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1899" y="1315198"/>
            <a:ext cx="16638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Study Design</a:t>
            </a:r>
            <a:endParaRPr lang="en-US" sz="1800" b="1" dirty="0"/>
          </a:p>
          <a:p>
            <a:pPr eaLnBrk="1" hangingPunct="1"/>
            <a:r>
              <a:rPr lang="en-US" sz="1800" b="1" dirty="0" smtClean="0"/>
              <a:t>Experiment</a:t>
            </a:r>
            <a:endParaRPr lang="en-US" sz="1800" b="1" dirty="0"/>
          </a:p>
          <a:p>
            <a:pPr eaLnBrk="1" hangingPunct="1"/>
            <a:r>
              <a:rPr lang="en-US" sz="1800" b="1" dirty="0"/>
              <a:t>C</a:t>
            </a:r>
            <a:r>
              <a:rPr lang="en-US" sz="1800" b="1" dirty="0" smtClean="0"/>
              <a:t>omplexity</a:t>
            </a:r>
            <a:endParaRPr lang="en-US" sz="1800" b="1" dirty="0"/>
          </a:p>
          <a:p>
            <a:pPr eaLnBrk="1" hangingPunct="1"/>
            <a:r>
              <a:rPr lang="en-US" sz="1800" b="1" dirty="0" smtClean="0"/>
              <a:t>Data Reduction</a:t>
            </a:r>
            <a:endParaRPr lang="en-US" sz="1800" b="1" dirty="0"/>
          </a:p>
          <a:p>
            <a:pPr eaLnBrk="1" hangingPunct="1"/>
            <a:r>
              <a:rPr lang="en-US" sz="1800" b="1" dirty="0" smtClean="0"/>
              <a:t>Analysis</a:t>
            </a:r>
            <a:endParaRPr lang="en-US" sz="1800" b="1" dirty="0"/>
          </a:p>
        </p:txBody>
      </p:sp>
      <p:sp>
        <p:nvSpPr>
          <p:cNvPr id="10" name="Right Arrow 9"/>
          <p:cNvSpPr/>
          <p:nvPr/>
        </p:nvSpPr>
        <p:spPr>
          <a:xfrm>
            <a:off x="2679571" y="1943608"/>
            <a:ext cx="978408" cy="484632"/>
          </a:xfrm>
          <a:prstGeom prst="rightArrow">
            <a:avLst/>
          </a:prstGeom>
          <a:gradFill flip="none" rotWithShape="1">
            <a:gsLst>
              <a:gs pos="49000">
                <a:schemeClr val="tx1">
                  <a:lumMod val="65000"/>
                  <a:lumOff val="3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60" y="250892"/>
            <a:ext cx="8903460" cy="461665"/>
          </a:xfrm>
          <a:prstGeom prst="rect">
            <a:avLst/>
          </a:prstGeom>
          <a:solidFill>
            <a:schemeClr val="lt1">
              <a:alpha val="52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Aft>
                <a:spcPct val="30000"/>
              </a:spcAft>
              <a:defRPr/>
            </a:pPr>
            <a:r>
              <a:rPr lang="en-US" sz="2400" b="1" dirty="0"/>
              <a:t>What experimental </a:t>
            </a:r>
            <a:r>
              <a:rPr lang="en-US" sz="2400" b="1" dirty="0" smtClean="0"/>
              <a:t>data makes up </a:t>
            </a:r>
            <a:r>
              <a:rPr lang="en-US" sz="2400" b="1" dirty="0"/>
              <a:t>information?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97724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3925" y="1155536"/>
            <a:ext cx="8480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pPr>
              <a:buFont typeface="Wingdings" charset="2"/>
              <a:buChar char="ü"/>
            </a:pPr>
            <a:r>
              <a:rPr lang="en-US" sz="2400" b="1" i="1" dirty="0" smtClean="0"/>
              <a:t>Sequencing: 1-400 genomes (bacterial) </a:t>
            </a:r>
          </a:p>
          <a:p>
            <a:pPr>
              <a:buFont typeface="Wingdings" charset="2"/>
              <a:buChar char="ü"/>
            </a:pPr>
            <a:endParaRPr lang="en-US" sz="2400" b="1" i="1" dirty="0" smtClean="0"/>
          </a:p>
          <a:p>
            <a:pPr>
              <a:buFont typeface="Wingdings" charset="2"/>
              <a:buChar char="ü"/>
            </a:pPr>
            <a:r>
              <a:rPr lang="en-US" sz="2400" b="1" i="1" dirty="0" smtClean="0"/>
              <a:t>Analysis: reference annotation </a:t>
            </a:r>
            <a:r>
              <a:rPr lang="en-US" sz="2400" b="1" i="1" dirty="0" err="1" smtClean="0"/>
              <a:t>vs</a:t>
            </a:r>
            <a:r>
              <a:rPr lang="en-US" sz="2400" b="1" i="1" dirty="0" smtClean="0"/>
              <a:t> re-annotation</a:t>
            </a:r>
          </a:p>
          <a:p>
            <a:pPr>
              <a:buFont typeface="Wingdings" charset="2"/>
              <a:buChar char="ü"/>
            </a:pPr>
            <a:endParaRPr lang="en-US" sz="2400" b="1" i="1" dirty="0" smtClean="0"/>
          </a:p>
          <a:p>
            <a:pPr>
              <a:buFont typeface="Wingdings" charset="2"/>
              <a:buChar char="ü"/>
            </a:pPr>
            <a:r>
              <a:rPr lang="en-US" sz="2400" b="1" i="1" dirty="0" smtClean="0"/>
              <a:t>Source of data:  Historical data or newly generated</a:t>
            </a:r>
          </a:p>
          <a:p>
            <a:endParaRPr lang="en-US" sz="2400" b="1" i="1" dirty="0" smtClean="0"/>
          </a:p>
          <a:p>
            <a:pPr>
              <a:buFont typeface="Wingdings" charset="2"/>
              <a:buChar char="ü"/>
            </a:pPr>
            <a:r>
              <a:rPr lang="en-US" sz="2400" b="1" i="1" dirty="0" smtClean="0"/>
              <a:t>Integration of biological information, data complexity and “version”</a:t>
            </a:r>
          </a:p>
          <a:p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81772" y="232965"/>
            <a:ext cx="8802359" cy="461665"/>
          </a:xfrm>
          <a:prstGeom prst="rect">
            <a:avLst/>
          </a:prstGeom>
          <a:solidFill>
            <a:schemeClr val="lt1">
              <a:alpha val="49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Current </a:t>
            </a:r>
            <a:r>
              <a:rPr lang="en-US" sz="2400" b="1" i="1" dirty="0" smtClean="0">
                <a:solidFill>
                  <a:srgbClr val="000000"/>
                </a:solidFill>
              </a:rPr>
              <a:t>data </a:t>
            </a:r>
            <a:r>
              <a:rPr lang="en-US" sz="2400" b="1" i="1" dirty="0">
                <a:solidFill>
                  <a:srgbClr val="000000"/>
                </a:solidFill>
              </a:rPr>
              <a:t>issues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2" descr="http://www.cerealsdb.uk.net/Images/Ion_Pro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648"/>
            <a:ext cx="5181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0" descr="http://www.cores.utah.edu/labs/DNASequencing/images/resource/ion_torr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92" y="1627061"/>
            <a:ext cx="25908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100" y="159407"/>
            <a:ext cx="8903460" cy="830997"/>
          </a:xfrm>
          <a:prstGeom prst="rect">
            <a:avLst/>
          </a:prstGeom>
          <a:solidFill>
            <a:schemeClr val="lt1">
              <a:alpha val="52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Aft>
                <a:spcPct val="30000"/>
              </a:spcAft>
              <a:defRPr/>
            </a:pPr>
            <a:r>
              <a:rPr lang="en-US" sz="2400" b="1" dirty="0" smtClean="0"/>
              <a:t>Example of where data is coming from: </a:t>
            </a:r>
            <a:r>
              <a:rPr lang="en-US" sz="2400" b="1" i="1" dirty="0" smtClean="0"/>
              <a:t>Next </a:t>
            </a:r>
            <a:r>
              <a:rPr lang="en-US" sz="2400" b="1" i="1" dirty="0"/>
              <a:t>Generation Sequencing Technology</a:t>
            </a:r>
          </a:p>
        </p:txBody>
      </p:sp>
    </p:spTree>
    <p:extLst>
      <p:ext uri="{BB962C8B-B14F-4D97-AF65-F5344CB8AC3E}">
        <p14:creationId xmlns:p14="http://schemas.microsoft.com/office/powerpoint/2010/main" val="1447147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6287" y="1301190"/>
            <a:ext cx="7182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b="1" dirty="0" smtClean="0"/>
              <a:t>	Reference or </a:t>
            </a:r>
            <a:r>
              <a:rPr lang="en-US" sz="2000" b="1" i="1" dirty="0" smtClean="0"/>
              <a:t>De Novo </a:t>
            </a:r>
            <a:r>
              <a:rPr lang="en-US" sz="2000" b="1" dirty="0" smtClean="0"/>
              <a:t>Genome sequence data</a:t>
            </a:r>
          </a:p>
          <a:p>
            <a:pPr marL="285750" indent="-285750">
              <a:buFont typeface="Wingdings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Resequencing</a:t>
            </a:r>
            <a:r>
              <a:rPr lang="en-US" sz="2000" b="1" dirty="0" smtClean="0"/>
              <a:t>/SNP Analysis</a:t>
            </a:r>
          </a:p>
          <a:p>
            <a:pPr marL="285750" indent="-285750">
              <a:buFont typeface="Wingdings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000" b="1" dirty="0" smtClean="0"/>
              <a:t>	Whole </a:t>
            </a:r>
            <a:r>
              <a:rPr lang="en-US" sz="2000" b="1" dirty="0" err="1" smtClean="0"/>
              <a:t>Transcriptome</a:t>
            </a:r>
            <a:r>
              <a:rPr lang="en-US" sz="2000" b="1" dirty="0" smtClean="0"/>
              <a:t>/small RNA/microbial RNA/human RNA</a:t>
            </a:r>
          </a:p>
          <a:p>
            <a:pPr marL="285750" indent="-285750">
              <a:buFont typeface="Wingdings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000" b="1" dirty="0" smtClean="0"/>
              <a:t>	Epigenetics</a:t>
            </a:r>
          </a:p>
          <a:p>
            <a:pPr marL="285750" indent="-285750">
              <a:buFont typeface="Wingdings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000" b="1" dirty="0" smtClean="0"/>
              <a:t>	Gene Essentiality</a:t>
            </a:r>
          </a:p>
          <a:p>
            <a:pPr marL="285750" indent="-285750">
              <a:buFont typeface="Wingdings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Metagenomic</a:t>
            </a:r>
            <a:r>
              <a:rPr lang="en-US" sz="2000" b="1" dirty="0" smtClean="0"/>
              <a:t> studies</a:t>
            </a:r>
          </a:p>
          <a:p>
            <a:pPr marL="285750" indent="-285750">
              <a:buFont typeface="Wingdings" charset="2"/>
              <a:buChar char="ü"/>
            </a:pP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34680" y="197892"/>
            <a:ext cx="8903460" cy="461665"/>
          </a:xfrm>
          <a:prstGeom prst="rect">
            <a:avLst/>
          </a:prstGeom>
          <a:solidFill>
            <a:schemeClr val="lt1">
              <a:alpha val="52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/>
              <a:t>Examples of biological data: </a:t>
            </a:r>
            <a:r>
              <a:rPr lang="en-US" sz="2400" b="1" i="1" dirty="0"/>
              <a:t>Not limited to genome sequencing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993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2900" y="978672"/>
            <a:ext cx="8839200" cy="4648200"/>
            <a:chOff x="0" y="1524000"/>
            <a:chExt cx="8839200" cy="46482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1524000"/>
              <a:ext cx="8839200" cy="464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pic>
          <p:nvPicPr>
            <p:cNvPr id="20" name="Picture 19" descr="Mauve Image.jpg"/>
            <p:cNvPicPr>
              <a:picLocks noChangeAspect="1"/>
            </p:cNvPicPr>
            <p:nvPr/>
          </p:nvPicPr>
          <p:blipFill>
            <a:blip r:embed="rId2"/>
            <a:srcRect l="4314" t="1515"/>
            <a:stretch>
              <a:fillRect/>
            </a:stretch>
          </p:blipFill>
          <p:spPr bwMode="auto">
            <a:xfrm>
              <a:off x="1066800" y="1600200"/>
              <a:ext cx="767080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0" y="1752600"/>
              <a:ext cx="1005804" cy="353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charset="0"/>
                </a:rPr>
                <a:t>Schu4</a:t>
              </a:r>
              <a:endParaRPr lang="en-US" sz="1600" dirty="0" smtClean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600" dirty="0" smtClean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600" dirty="0" smtClean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600" dirty="0" smtClean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600" dirty="0">
                <a:solidFill>
                  <a:srgbClr val="000000"/>
                </a:solidFill>
                <a:latin typeface="Calibri" charset="0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Calibri" charset="0"/>
                </a:rPr>
                <a:t>Isolate #1</a:t>
              </a:r>
            </a:p>
            <a:p>
              <a:endParaRPr lang="en-US" sz="1600" dirty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600" dirty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600" dirty="0">
                <a:solidFill>
                  <a:srgbClr val="000000"/>
                </a:solidFill>
                <a:latin typeface="Calibri" charset="0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Calibri" charset="0"/>
                </a:rPr>
                <a:t>Isolate #2</a:t>
              </a:r>
            </a:p>
            <a:p>
              <a:endParaRPr lang="en-US" sz="1600" dirty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600" dirty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600" dirty="0">
                <a:solidFill>
                  <a:srgbClr val="000000"/>
                </a:solidFill>
                <a:latin typeface="Calibri" charset="0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Calibri" charset="0"/>
                </a:rPr>
                <a:t>LVS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6392" y="263887"/>
            <a:ext cx="8853688" cy="40011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Integration of data:  </a:t>
            </a:r>
            <a:r>
              <a:rPr lang="en-US" sz="2000" b="1" i="1" dirty="0" smtClean="0">
                <a:solidFill>
                  <a:srgbClr val="000000"/>
                </a:solidFill>
              </a:rPr>
              <a:t>Genome </a:t>
            </a:r>
            <a:r>
              <a:rPr lang="en-US" sz="2000" b="1" i="1" dirty="0">
                <a:solidFill>
                  <a:srgbClr val="000000"/>
                </a:solidFill>
              </a:rPr>
              <a:t>Analysis-Genome structure and arrangement</a:t>
            </a:r>
            <a:endParaRPr lang="en-US" sz="20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75" y="3249613"/>
            <a:ext cx="4395788" cy="252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1284288"/>
            <a:ext cx="703262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2675" y="129183"/>
            <a:ext cx="8853688" cy="40011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/>
              <a:t>Capturing and Updating Biological information and Function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99576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186" y="135430"/>
            <a:ext cx="8903460" cy="400110"/>
          </a:xfrm>
          <a:prstGeom prst="rect">
            <a:avLst/>
          </a:prstGeom>
          <a:solidFill>
            <a:schemeClr val="lt1">
              <a:alpha val="52000"/>
            </a:schemeClr>
          </a:solidFill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RESOLUTION OF DATA-</a:t>
            </a:r>
            <a:r>
              <a:rPr lang="en-US" sz="2000" b="1" i="1" dirty="0" smtClean="0"/>
              <a:t>UNIQUE DATA FROM A SINGLE INFECTION</a:t>
            </a:r>
            <a:endParaRPr lang="en-US" sz="2000" b="1" i="1" dirty="0"/>
          </a:p>
        </p:txBody>
      </p:sp>
      <p:pic>
        <p:nvPicPr>
          <p:cNvPr id="28674" name="Picture 2" descr="RPKM Graphs no ISFTU Yaxis at Cro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943434"/>
            <a:ext cx="7335837" cy="5575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72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339</Words>
  <Application>Microsoft Office PowerPoint</Application>
  <PresentationFormat>On-screen Show (4:3)</PresentationFormat>
  <Paragraphs>93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RLAB Mac1</dc:creator>
  <cp:lastModifiedBy>User</cp:lastModifiedBy>
  <cp:revision>75</cp:revision>
  <dcterms:created xsi:type="dcterms:W3CDTF">2010-09-01T17:52:58Z</dcterms:created>
  <dcterms:modified xsi:type="dcterms:W3CDTF">2013-04-18T19:35:10Z</dcterms:modified>
</cp:coreProperties>
</file>